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19"/>
  </p:notesMasterIdLst>
  <p:sldIdLst>
    <p:sldId id="256" r:id="rId2"/>
    <p:sldId id="257" r:id="rId3"/>
    <p:sldId id="258" r:id="rId4"/>
    <p:sldId id="259" r:id="rId5"/>
    <p:sldId id="260" r:id="rId6"/>
    <p:sldId id="261" r:id="rId7"/>
    <p:sldId id="262" r:id="rId8"/>
    <p:sldId id="264" r:id="rId9"/>
    <p:sldId id="265" r:id="rId10"/>
    <p:sldId id="267" r:id="rId11"/>
    <p:sldId id="268" r:id="rId12"/>
    <p:sldId id="269" r:id="rId13"/>
    <p:sldId id="275" r:id="rId14"/>
    <p:sldId id="276" r:id="rId15"/>
    <p:sldId id="279" r:id="rId16"/>
    <p:sldId id="280" r:id="rId17"/>
    <p:sldId id="281" r:id="rId18"/>
  </p:sldIdLst>
  <p:sldSz cx="12192000" cy="6858000"/>
  <p:notesSz cx="6858000" cy="9144000"/>
  <p:embeddedFontLst>
    <p:embeddedFont>
      <p:font typeface="Corbel" panose="020B0503020204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4" name="Google Shape;23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9" name="Google Shape;299;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8" name="Google Shape;308;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5" name="Google Shape;335;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4" name="Google Shape;344;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0" name="Google Shape;350;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18"/>
        <p:cNvGrpSpPr/>
        <p:nvPr/>
      </p:nvGrpSpPr>
      <p:grpSpPr>
        <a:xfrm>
          <a:off x="0" y="0"/>
          <a:ext cx="0" cy="0"/>
          <a:chOff x="0" y="0"/>
          <a:chExt cx="0" cy="0"/>
        </a:xfrm>
      </p:grpSpPr>
      <p:grpSp>
        <p:nvGrpSpPr>
          <p:cNvPr id="19" name="Google Shape;19;p2"/>
          <p:cNvGrpSpPr/>
          <p:nvPr/>
        </p:nvGrpSpPr>
        <p:grpSpPr>
          <a:xfrm>
            <a:off x="546100" y="-4763"/>
            <a:ext cx="5014912" cy="6862763"/>
            <a:chOff x="2928938" y="-4763"/>
            <a:chExt cx="5014912" cy="6862763"/>
          </a:xfrm>
        </p:grpSpPr>
        <p:sp>
          <p:nvSpPr>
            <p:cNvPr id="20" name="Google Shape;20;p2"/>
            <p:cNvSpPr/>
            <p:nvPr/>
          </p:nvSpPr>
          <p:spPr>
            <a:xfrm>
              <a:off x="3367088" y="-4763"/>
              <a:ext cx="1063625" cy="2782888"/>
            </a:xfrm>
            <a:custGeom>
              <a:avLst/>
              <a:gdLst/>
              <a:ahLst/>
              <a:cxnLst/>
              <a:rect l="l" t="t" r="r" b="b"/>
              <a:pathLst>
                <a:path w="670" h="1753" extrusionOk="0">
                  <a:moveTo>
                    <a:pt x="0" y="1696"/>
                  </a:moveTo>
                  <a:lnTo>
                    <a:pt x="225" y="1753"/>
                  </a:lnTo>
                  <a:lnTo>
                    <a:pt x="670" y="0"/>
                  </a:lnTo>
                  <a:lnTo>
                    <a:pt x="430" y="0"/>
                  </a:lnTo>
                  <a:lnTo>
                    <a:pt x="0" y="1696"/>
                  </a:lnTo>
                  <a:close/>
                </a:path>
              </a:pathLst>
            </a:custGeom>
            <a:solidFill>
              <a:schemeClr val="accent1"/>
            </a:solidFill>
            <a:ln>
              <a:noFill/>
            </a:ln>
          </p:spPr>
        </p:sp>
        <p:sp>
          <p:nvSpPr>
            <p:cNvPr id="21" name="Google Shape;21;p2"/>
            <p:cNvSpPr/>
            <p:nvPr/>
          </p:nvSpPr>
          <p:spPr>
            <a:xfrm>
              <a:off x="2928938" y="-4763"/>
              <a:ext cx="1035050" cy="2673350"/>
            </a:xfrm>
            <a:custGeom>
              <a:avLst/>
              <a:gdLst/>
              <a:ahLst/>
              <a:cxnLst/>
              <a:rect l="l" t="t" r="r" b="b"/>
              <a:pathLst>
                <a:path w="652" h="1684" extrusionOk="0">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2" name="Google Shape;22;p2"/>
            <p:cNvSpPr/>
            <p:nvPr/>
          </p:nvSpPr>
          <p:spPr>
            <a:xfrm>
              <a:off x="2928938" y="2582862"/>
              <a:ext cx="2693987" cy="4275138"/>
            </a:xfrm>
            <a:custGeom>
              <a:avLst/>
              <a:gdLst/>
              <a:ahLst/>
              <a:cxnLst/>
              <a:rect l="l" t="t" r="r" b="b"/>
              <a:pathLst>
                <a:path w="1697" h="2693" extrusionOk="0">
                  <a:moveTo>
                    <a:pt x="0" y="0"/>
                  </a:moveTo>
                  <a:lnTo>
                    <a:pt x="1622" y="2693"/>
                  </a:lnTo>
                  <a:lnTo>
                    <a:pt x="1697" y="2693"/>
                  </a:lnTo>
                  <a:lnTo>
                    <a:pt x="0" y="0"/>
                  </a:lnTo>
                  <a:close/>
                </a:path>
              </a:pathLst>
            </a:custGeom>
            <a:solidFill>
              <a:srgbClr val="262626"/>
            </a:solidFill>
            <a:ln>
              <a:noFill/>
            </a:ln>
          </p:spPr>
        </p:sp>
        <p:sp>
          <p:nvSpPr>
            <p:cNvPr id="23" name="Google Shape;23;p2"/>
            <p:cNvSpPr/>
            <p:nvPr/>
          </p:nvSpPr>
          <p:spPr>
            <a:xfrm>
              <a:off x="3371850" y="2692400"/>
              <a:ext cx="3332162" cy="4165600"/>
            </a:xfrm>
            <a:custGeom>
              <a:avLst/>
              <a:gdLst/>
              <a:ahLst/>
              <a:cxnLst/>
              <a:rect l="l" t="t" r="r" b="b"/>
              <a:pathLst>
                <a:path w="2099" h="2624" extrusionOk="0">
                  <a:moveTo>
                    <a:pt x="2099" y="2624"/>
                  </a:moveTo>
                  <a:lnTo>
                    <a:pt x="0" y="0"/>
                  </a:lnTo>
                  <a:lnTo>
                    <a:pt x="2021" y="2624"/>
                  </a:lnTo>
                  <a:lnTo>
                    <a:pt x="2099" y="2624"/>
                  </a:lnTo>
                  <a:close/>
                </a:path>
              </a:pathLst>
            </a:custGeom>
            <a:solidFill>
              <a:srgbClr val="0B5982"/>
            </a:solidFill>
            <a:ln>
              <a:noFill/>
            </a:ln>
          </p:spPr>
        </p:sp>
        <p:sp>
          <p:nvSpPr>
            <p:cNvPr id="24" name="Google Shape;24;p2"/>
            <p:cNvSpPr/>
            <p:nvPr/>
          </p:nvSpPr>
          <p:spPr>
            <a:xfrm>
              <a:off x="3367088" y="2687637"/>
              <a:ext cx="4576762" cy="4170363"/>
            </a:xfrm>
            <a:custGeom>
              <a:avLst/>
              <a:gdLst/>
              <a:ahLst/>
              <a:cxnLst/>
              <a:rect l="l" t="t" r="r" b="b"/>
              <a:pathLst>
                <a:path w="2883" h="2627" extrusionOk="0">
                  <a:moveTo>
                    <a:pt x="0" y="0"/>
                  </a:moveTo>
                  <a:lnTo>
                    <a:pt x="3" y="3"/>
                  </a:lnTo>
                  <a:lnTo>
                    <a:pt x="2102" y="2627"/>
                  </a:lnTo>
                  <a:lnTo>
                    <a:pt x="2883" y="2627"/>
                  </a:lnTo>
                  <a:lnTo>
                    <a:pt x="225" y="57"/>
                  </a:lnTo>
                  <a:lnTo>
                    <a:pt x="0" y="0"/>
                  </a:lnTo>
                  <a:close/>
                </a:path>
              </a:pathLst>
            </a:custGeom>
            <a:solidFill>
              <a:srgbClr val="1186C3"/>
            </a:solidFill>
            <a:ln>
              <a:noFill/>
            </a:ln>
          </p:spPr>
        </p:sp>
        <p:sp>
          <p:nvSpPr>
            <p:cNvPr id="25" name="Google Shape;25;p2"/>
            <p:cNvSpPr/>
            <p:nvPr/>
          </p:nvSpPr>
          <p:spPr>
            <a:xfrm>
              <a:off x="2928938" y="2578100"/>
              <a:ext cx="3584575" cy="4279900"/>
            </a:xfrm>
            <a:custGeom>
              <a:avLst/>
              <a:gdLst/>
              <a:ahLst/>
              <a:cxnLst/>
              <a:rect l="l" t="t" r="r" b="b"/>
              <a:pathLst>
                <a:path w="2258" h="2696" extrusionOk="0">
                  <a:moveTo>
                    <a:pt x="2258" y="2696"/>
                  </a:moveTo>
                  <a:lnTo>
                    <a:pt x="264" y="111"/>
                  </a:lnTo>
                  <a:lnTo>
                    <a:pt x="228" y="60"/>
                  </a:lnTo>
                  <a:lnTo>
                    <a:pt x="225" y="57"/>
                  </a:lnTo>
                  <a:lnTo>
                    <a:pt x="0" y="0"/>
                  </a:lnTo>
                  <a:lnTo>
                    <a:pt x="0" y="3"/>
                  </a:lnTo>
                  <a:lnTo>
                    <a:pt x="1697" y="2696"/>
                  </a:lnTo>
                  <a:lnTo>
                    <a:pt x="2258" y="2696"/>
                  </a:lnTo>
                  <a:close/>
                </a:path>
              </a:pathLst>
            </a:custGeom>
            <a:solidFill>
              <a:srgbClr val="3F3F3F"/>
            </a:solidFill>
            <a:ln>
              <a:noFill/>
            </a:ln>
          </p:spPr>
        </p:sp>
      </p:grpSp>
      <p:sp>
        <p:nvSpPr>
          <p:cNvPr id="26" name="Google Shape;26;p2"/>
          <p:cNvSpPr txBox="1">
            <a:spLocks noGrp="1"/>
          </p:cNvSpPr>
          <p:nvPr>
            <p:ph type="ctrTitle"/>
          </p:nvPr>
        </p:nvSpPr>
        <p:spPr>
          <a:xfrm>
            <a:off x="2928401" y="1380068"/>
            <a:ext cx="8574622" cy="2616199"/>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Clr>
                <a:schemeClr val="dk1"/>
              </a:buClr>
              <a:buSzPts val="6000"/>
              <a:buFont typeface="Corbel"/>
              <a:buNone/>
              <a:defRPr sz="6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7" name="Google Shape;27;p2"/>
          <p:cNvSpPr txBox="1">
            <a:spLocks noGrp="1"/>
          </p:cNvSpPr>
          <p:nvPr>
            <p:ph type="subTitle" idx="1"/>
          </p:nvPr>
        </p:nvSpPr>
        <p:spPr>
          <a:xfrm>
            <a:off x="4515377" y="3996267"/>
            <a:ext cx="6987645" cy="1388534"/>
          </a:xfrm>
          <a:prstGeom prst="rect">
            <a:avLst/>
          </a:prstGeom>
          <a:noFill/>
          <a:ln>
            <a:noFill/>
          </a:ln>
        </p:spPr>
        <p:txBody>
          <a:bodyPr spcFirstLastPara="1" wrap="square" lIns="91425" tIns="45700" rIns="91425" bIns="45700" anchor="t" anchorCtr="0">
            <a:noAutofit/>
          </a:bodyPr>
          <a:lstStyle>
            <a:lvl1pPr marR="0" lvl="0" algn="r" rtl="0">
              <a:spcBef>
                <a:spcPts val="420"/>
              </a:spcBef>
              <a:spcAft>
                <a:spcPts val="0"/>
              </a:spcAft>
              <a:buClr>
                <a:srgbClr val="1186C3"/>
              </a:buClr>
              <a:buSzPts val="3045"/>
              <a:buFont typeface="Arial"/>
              <a:buNone/>
              <a:defRPr sz="2100" b="0" i="0" u="none" strike="noStrike" cap="none">
                <a:solidFill>
                  <a:schemeClr val="dk1"/>
                </a:solidFill>
                <a:latin typeface="Corbel"/>
                <a:ea typeface="Corbel"/>
                <a:cs typeface="Corbel"/>
                <a:sym typeface="Corbel"/>
              </a:defRPr>
            </a:lvl1pPr>
            <a:lvl2pPr marR="0" lvl="1" algn="ctr" rtl="0">
              <a:spcBef>
                <a:spcPts val="600"/>
              </a:spcBef>
              <a:spcAft>
                <a:spcPts val="0"/>
              </a:spcAft>
              <a:buClr>
                <a:srgbClr val="1186C3"/>
              </a:buClr>
              <a:buSzPts val="2900"/>
              <a:buFont typeface="Arial"/>
              <a:buNone/>
              <a:defRPr sz="2000" b="0" i="0" u="none" strike="noStrike" cap="none">
                <a:solidFill>
                  <a:srgbClr val="888888"/>
                </a:solidFill>
                <a:latin typeface="Corbel"/>
                <a:ea typeface="Corbel"/>
                <a:cs typeface="Corbel"/>
                <a:sym typeface="Corbel"/>
              </a:defRPr>
            </a:lvl2pPr>
            <a:lvl3pPr marR="0" lvl="2" algn="ctr" rtl="0">
              <a:spcBef>
                <a:spcPts val="600"/>
              </a:spcBef>
              <a:spcAft>
                <a:spcPts val="0"/>
              </a:spcAft>
              <a:buClr>
                <a:srgbClr val="1186C3"/>
              </a:buClr>
              <a:buSzPts val="2610"/>
              <a:buFont typeface="Arial"/>
              <a:buNone/>
              <a:defRPr sz="1800" b="0" i="0" u="none" strike="noStrike" cap="none">
                <a:solidFill>
                  <a:srgbClr val="888888"/>
                </a:solidFill>
                <a:latin typeface="Corbel"/>
                <a:ea typeface="Corbel"/>
                <a:cs typeface="Corbel"/>
                <a:sym typeface="Corbel"/>
              </a:defRPr>
            </a:lvl3pPr>
            <a:lvl4pPr marR="0" lvl="3" algn="ctr" rtl="0">
              <a:spcBef>
                <a:spcPts val="600"/>
              </a:spcBef>
              <a:spcAft>
                <a:spcPts val="0"/>
              </a:spcAft>
              <a:buClr>
                <a:srgbClr val="1186C3"/>
              </a:buClr>
              <a:buSzPts val="2320"/>
              <a:buFont typeface="Arial"/>
              <a:buNone/>
              <a:defRPr sz="1600" b="0" i="0" u="none" strike="noStrike" cap="none">
                <a:solidFill>
                  <a:srgbClr val="888888"/>
                </a:solidFill>
                <a:latin typeface="Corbel"/>
                <a:ea typeface="Corbel"/>
                <a:cs typeface="Corbel"/>
                <a:sym typeface="Corbel"/>
              </a:defRPr>
            </a:lvl4pPr>
            <a:lvl5pPr marR="0" lvl="4" algn="ctr"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5pPr>
            <a:lvl6pPr marR="0" lvl="5" algn="ctr"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6pPr>
            <a:lvl7pPr marR="0" lvl="6" algn="ctr"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7pPr>
            <a:lvl8pPr marR="0" lvl="7" algn="ctr"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8pPr>
            <a:lvl9pPr marR="0" lvl="8" algn="ctr" rtl="0">
              <a:spcBef>
                <a:spcPts val="600"/>
              </a:spcBef>
              <a:spcAft>
                <a:spcPts val="600"/>
              </a:spcAft>
              <a:buClr>
                <a:srgbClr val="1186C3"/>
              </a:buClr>
              <a:buSzPts val="2030"/>
              <a:buFont typeface="Arial"/>
              <a:buNone/>
              <a:defRPr sz="1400" b="0" i="0" u="none" strike="noStrike" cap="none">
                <a:solidFill>
                  <a:srgbClr val="888888"/>
                </a:solidFill>
                <a:latin typeface="Corbel"/>
                <a:ea typeface="Corbel"/>
                <a:cs typeface="Corbel"/>
                <a:sym typeface="Corbel"/>
              </a:defRPr>
            </a:lvl9pPr>
          </a:lstStyle>
          <a:p>
            <a:endParaRPr/>
          </a:p>
        </p:txBody>
      </p:sp>
      <p:sp>
        <p:nvSpPr>
          <p:cNvPr id="28" name="Google Shape;28;p2"/>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29" name="Google Shape;29;p2"/>
          <p:cNvSpPr txBox="1">
            <a:spLocks noGrp="1"/>
          </p:cNvSpPr>
          <p:nvPr>
            <p:ph type="ftr" idx="11"/>
          </p:nvPr>
        </p:nvSpPr>
        <p:spPr>
          <a:xfrm>
            <a:off x="5332412" y="5883275"/>
            <a:ext cx="432404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30" name="Google Shape;30;p2"/>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Corbel"/>
                <a:ea typeface="Corbel"/>
                <a:cs typeface="Corbel"/>
                <a:sym typeface="Corbel"/>
              </a:defRPr>
            </a:lvl1pPr>
            <a:lvl2pPr marL="0" marR="0" lvl="1" indent="0" algn="r" rtl="0">
              <a:spcBef>
                <a:spcPts val="0"/>
              </a:spcBef>
              <a:buNone/>
              <a:defRPr sz="1000" b="0" i="0" u="none" strike="noStrike" cap="none">
                <a:solidFill>
                  <a:schemeClr val="dk1"/>
                </a:solidFill>
                <a:latin typeface="Corbel"/>
                <a:ea typeface="Corbel"/>
                <a:cs typeface="Corbel"/>
                <a:sym typeface="Corbel"/>
              </a:defRPr>
            </a:lvl2pPr>
            <a:lvl3pPr marL="0" marR="0" lvl="2" indent="0" algn="r" rtl="0">
              <a:spcBef>
                <a:spcPts val="0"/>
              </a:spcBef>
              <a:buNone/>
              <a:defRPr sz="1000" b="0" i="0" u="none" strike="noStrike" cap="none">
                <a:solidFill>
                  <a:schemeClr val="dk1"/>
                </a:solidFill>
                <a:latin typeface="Corbel"/>
                <a:ea typeface="Corbel"/>
                <a:cs typeface="Corbel"/>
                <a:sym typeface="Corbel"/>
              </a:defRPr>
            </a:lvl3pPr>
            <a:lvl4pPr marL="0" marR="0" lvl="3" indent="0" algn="r" rtl="0">
              <a:spcBef>
                <a:spcPts val="0"/>
              </a:spcBef>
              <a:buNone/>
              <a:defRPr sz="1000" b="0" i="0" u="none" strike="noStrike" cap="none">
                <a:solidFill>
                  <a:schemeClr val="dk1"/>
                </a:solidFill>
                <a:latin typeface="Corbel"/>
                <a:ea typeface="Corbel"/>
                <a:cs typeface="Corbel"/>
                <a:sym typeface="Corbel"/>
              </a:defRPr>
            </a:lvl4pPr>
            <a:lvl5pPr marL="0" marR="0" lvl="4" indent="0" algn="r" rtl="0">
              <a:spcBef>
                <a:spcPts val="0"/>
              </a:spcBef>
              <a:buNone/>
              <a:defRPr sz="1000" b="0" i="0" u="none" strike="noStrike" cap="none">
                <a:solidFill>
                  <a:schemeClr val="dk1"/>
                </a:solidFill>
                <a:latin typeface="Corbel"/>
                <a:ea typeface="Corbel"/>
                <a:cs typeface="Corbel"/>
                <a:sym typeface="Corbel"/>
              </a:defRPr>
            </a:lvl5pPr>
            <a:lvl6pPr marL="0" marR="0" lvl="5" indent="0" algn="r" rtl="0">
              <a:spcBef>
                <a:spcPts val="0"/>
              </a:spcBef>
              <a:buNone/>
              <a:defRPr sz="1000" b="0" i="0" u="none" strike="noStrike" cap="none">
                <a:solidFill>
                  <a:schemeClr val="dk1"/>
                </a:solidFill>
                <a:latin typeface="Corbel"/>
                <a:ea typeface="Corbel"/>
                <a:cs typeface="Corbel"/>
                <a:sym typeface="Corbel"/>
              </a:defRPr>
            </a:lvl6pPr>
            <a:lvl7pPr marL="0" marR="0" lvl="6" indent="0" algn="r" rtl="0">
              <a:spcBef>
                <a:spcPts val="0"/>
              </a:spcBef>
              <a:buNone/>
              <a:defRPr sz="1000" b="0" i="0" u="none" strike="noStrike" cap="none">
                <a:solidFill>
                  <a:schemeClr val="dk1"/>
                </a:solidFill>
                <a:latin typeface="Corbel"/>
                <a:ea typeface="Corbel"/>
                <a:cs typeface="Corbel"/>
                <a:sym typeface="Corbel"/>
              </a:defRPr>
            </a:lvl7pPr>
            <a:lvl8pPr marL="0" marR="0" lvl="7" indent="0" algn="r" rtl="0">
              <a:spcBef>
                <a:spcPts val="0"/>
              </a:spcBef>
              <a:buNone/>
              <a:defRPr sz="1000" b="0" i="0" u="none" strike="noStrike" cap="none">
                <a:solidFill>
                  <a:schemeClr val="dk1"/>
                </a:solidFill>
                <a:latin typeface="Corbel"/>
                <a:ea typeface="Corbel"/>
                <a:cs typeface="Corbel"/>
                <a:sym typeface="Corbel"/>
              </a:defRPr>
            </a:lvl8pPr>
            <a:lvl9pPr marL="0" marR="0" lvl="8" indent="0" algn="r" rtl="0">
              <a:spcBef>
                <a:spcPts val="0"/>
              </a:spcBef>
              <a:buNone/>
              <a:defRPr sz="10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descripción">
  <p:cSld name="Título y descripción">
    <p:spTree>
      <p:nvGrpSpPr>
        <p:cNvPr id="1" name="Shape 89"/>
        <p:cNvGrpSpPr/>
        <p:nvPr/>
      </p:nvGrpSpPr>
      <p:grpSpPr>
        <a:xfrm>
          <a:off x="0" y="0"/>
          <a:ext cx="0" cy="0"/>
          <a:chOff x="0" y="0"/>
          <a:chExt cx="0" cy="0"/>
        </a:xfrm>
      </p:grpSpPr>
      <p:sp>
        <p:nvSpPr>
          <p:cNvPr id="90" name="Google Shape;90;p12"/>
          <p:cNvSpPr txBox="1">
            <a:spLocks noGrp="1"/>
          </p:cNvSpPr>
          <p:nvPr>
            <p:ph type="title"/>
          </p:nvPr>
        </p:nvSpPr>
        <p:spPr>
          <a:xfrm>
            <a:off x="1484312" y="685800"/>
            <a:ext cx="10018711" cy="3048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3200"/>
              <a:buFont typeface="Corbel"/>
              <a:buNone/>
              <a:defRPr sz="3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1" name="Google Shape;91;p12"/>
          <p:cNvSpPr txBox="1">
            <a:spLocks noGrp="1"/>
          </p:cNvSpPr>
          <p:nvPr>
            <p:ph type="body" idx="1"/>
          </p:nvPr>
        </p:nvSpPr>
        <p:spPr>
          <a:xfrm>
            <a:off x="1484312" y="4343400"/>
            <a:ext cx="10018713" cy="1447800"/>
          </a:xfrm>
          <a:prstGeom prst="rect">
            <a:avLst/>
          </a:prstGeom>
          <a:noFill/>
          <a:ln>
            <a:noFill/>
          </a:ln>
        </p:spPr>
        <p:txBody>
          <a:bodyPr spcFirstLastPara="1" wrap="square" lIns="91425" tIns="45700" rIns="91425" bIns="45700" anchor="ctr" anchorCtr="0">
            <a:noAutofit/>
          </a:bodyPr>
          <a:lstStyle>
            <a:lvl1pPr marL="457200" marR="0" lvl="0" indent="-228600" algn="ctr" rtl="0">
              <a:spcBef>
                <a:spcPts val="400"/>
              </a:spcBef>
              <a:spcAft>
                <a:spcPts val="0"/>
              </a:spcAft>
              <a:buClr>
                <a:srgbClr val="1186C3"/>
              </a:buClr>
              <a:buSzPts val="2900"/>
              <a:buFont typeface="Arial"/>
              <a:buNone/>
              <a:defRPr sz="20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2610"/>
              <a:buFont typeface="Arial"/>
              <a:buNone/>
              <a:defRPr sz="1800" b="0" i="0" u="none" strike="noStrike" cap="none">
                <a:solidFill>
                  <a:srgbClr val="888888"/>
                </a:solidFill>
                <a:latin typeface="Corbel"/>
                <a:ea typeface="Corbel"/>
                <a:cs typeface="Corbel"/>
                <a:sym typeface="Corbel"/>
              </a:defRPr>
            </a:lvl2pPr>
            <a:lvl3pPr marL="1371600" marR="0" lvl="2" indent="-228600" algn="l" rtl="0">
              <a:spcBef>
                <a:spcPts val="600"/>
              </a:spcBef>
              <a:spcAft>
                <a:spcPts val="0"/>
              </a:spcAft>
              <a:buClr>
                <a:srgbClr val="1186C3"/>
              </a:buClr>
              <a:buSzPts val="2320"/>
              <a:buFont typeface="Arial"/>
              <a:buNone/>
              <a:defRPr sz="1600" b="0" i="0" u="none" strike="noStrike" cap="none">
                <a:solidFill>
                  <a:srgbClr val="888888"/>
                </a:solidFill>
                <a:latin typeface="Corbel"/>
                <a:ea typeface="Corbel"/>
                <a:cs typeface="Corbel"/>
                <a:sym typeface="Corbel"/>
              </a:defRPr>
            </a:lvl3pPr>
            <a:lvl4pPr marL="1828800" marR="0" lvl="3"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4pPr>
            <a:lvl5pPr marL="2286000" marR="0" lvl="4"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5pPr>
            <a:lvl6pPr marL="2743200" marR="0" lvl="5"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6pPr>
            <a:lvl7pPr marL="3200400" marR="0" lvl="6"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7pPr>
            <a:lvl8pPr marL="3657600" marR="0" lvl="7"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8pPr>
            <a:lvl9pPr marL="4114800" marR="0" lvl="8" indent="-228600" algn="l" rtl="0">
              <a:spcBef>
                <a:spcPts val="600"/>
              </a:spcBef>
              <a:spcAft>
                <a:spcPts val="600"/>
              </a:spcAft>
              <a:buClr>
                <a:srgbClr val="1186C3"/>
              </a:buClr>
              <a:buSzPts val="2030"/>
              <a:buFont typeface="Arial"/>
              <a:buNone/>
              <a:defRPr sz="1400" b="0" i="0" u="none" strike="noStrike" cap="none">
                <a:solidFill>
                  <a:srgbClr val="888888"/>
                </a:solidFill>
                <a:latin typeface="Corbel"/>
                <a:ea typeface="Corbel"/>
                <a:cs typeface="Corbel"/>
                <a:sym typeface="Corbel"/>
              </a:defRPr>
            </a:lvl9pPr>
          </a:lstStyle>
          <a:p>
            <a:endParaRPr/>
          </a:p>
        </p:txBody>
      </p:sp>
      <p:sp>
        <p:nvSpPr>
          <p:cNvPr id="92" name="Google Shape;92;p12"/>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93" name="Google Shape;93;p12"/>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94" name="Google Shape;94;p12"/>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ita con descripción">
  <p:cSld name="Cita con descripción">
    <p:spTree>
      <p:nvGrpSpPr>
        <p:cNvPr id="1" name="Shape 95"/>
        <p:cNvGrpSpPr/>
        <p:nvPr/>
      </p:nvGrpSpPr>
      <p:grpSpPr>
        <a:xfrm>
          <a:off x="0" y="0"/>
          <a:ext cx="0" cy="0"/>
          <a:chOff x="0" y="0"/>
          <a:chExt cx="0" cy="0"/>
        </a:xfrm>
      </p:grpSpPr>
      <p:sp>
        <p:nvSpPr>
          <p:cNvPr id="96" name="Google Shape;96;p13"/>
          <p:cNvSpPr txBox="1"/>
          <p:nvPr/>
        </p:nvSpPr>
        <p:spPr>
          <a:xfrm>
            <a:off x="1598612" y="863023"/>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8000"/>
              <a:buFont typeface="Corbel"/>
              <a:buNone/>
            </a:pPr>
            <a:r>
              <a:rPr lang="es-ES" sz="8000" b="0" cap="none">
                <a:solidFill>
                  <a:schemeClr val="dk1"/>
                </a:solidFill>
                <a:latin typeface="Corbel"/>
                <a:ea typeface="Corbel"/>
                <a:cs typeface="Corbel"/>
                <a:sym typeface="Corbel"/>
              </a:rPr>
              <a:t>“</a:t>
            </a:r>
            <a:endParaRPr/>
          </a:p>
        </p:txBody>
      </p:sp>
      <p:sp>
        <p:nvSpPr>
          <p:cNvPr id="97" name="Google Shape;97;p13"/>
          <p:cNvSpPr txBox="1"/>
          <p:nvPr/>
        </p:nvSpPr>
        <p:spPr>
          <a:xfrm>
            <a:off x="10893425" y="2819399"/>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8000"/>
              <a:buFont typeface="Corbel"/>
              <a:buNone/>
            </a:pPr>
            <a:r>
              <a:rPr lang="es-ES" sz="8000" b="0" cap="none">
                <a:solidFill>
                  <a:schemeClr val="dk1"/>
                </a:solidFill>
                <a:latin typeface="Corbel"/>
                <a:ea typeface="Corbel"/>
                <a:cs typeface="Corbel"/>
                <a:sym typeface="Corbel"/>
              </a:rPr>
              <a:t>”</a:t>
            </a:r>
            <a:endParaRPr/>
          </a:p>
        </p:txBody>
      </p:sp>
      <p:sp>
        <p:nvSpPr>
          <p:cNvPr id="98" name="Google Shape;98;p13"/>
          <p:cNvSpPr txBox="1">
            <a:spLocks noGrp="1"/>
          </p:cNvSpPr>
          <p:nvPr>
            <p:ph type="title"/>
          </p:nvPr>
        </p:nvSpPr>
        <p:spPr>
          <a:xfrm>
            <a:off x="2208212" y="685800"/>
            <a:ext cx="8990012" cy="27431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3200"/>
              <a:buFont typeface="Corbel"/>
              <a:buNone/>
              <a:defRPr sz="3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9" name="Google Shape;99;p13"/>
          <p:cNvSpPr txBox="1">
            <a:spLocks noGrp="1"/>
          </p:cNvSpPr>
          <p:nvPr>
            <p:ph type="body" idx="1"/>
          </p:nvPr>
        </p:nvSpPr>
        <p:spPr>
          <a:xfrm>
            <a:off x="2436811" y="3428999"/>
            <a:ext cx="8532815" cy="3810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360"/>
              </a:spcBef>
              <a:spcAft>
                <a:spcPts val="0"/>
              </a:spcAft>
              <a:buClr>
                <a:srgbClr val="1186C3"/>
              </a:buClr>
              <a:buSzPts val="2610"/>
              <a:buFont typeface="Arial"/>
              <a:buNone/>
              <a:defRPr sz="18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2900"/>
              <a:buFont typeface="Arial"/>
              <a:buNone/>
              <a:defRPr sz="2000" b="0" i="0" u="none" strike="noStrike" cap="none">
                <a:solidFill>
                  <a:schemeClr val="dk1"/>
                </a:solidFill>
                <a:latin typeface="Corbel"/>
                <a:ea typeface="Corbel"/>
                <a:cs typeface="Corbel"/>
                <a:sym typeface="Corbel"/>
              </a:defRPr>
            </a:lvl2pPr>
            <a:lvl3pPr marL="1371600" marR="0" lvl="2" indent="-228600" algn="l" rtl="0">
              <a:spcBef>
                <a:spcPts val="600"/>
              </a:spcBef>
              <a:spcAft>
                <a:spcPts val="0"/>
              </a:spcAft>
              <a:buClr>
                <a:srgbClr val="1186C3"/>
              </a:buClr>
              <a:buSzPts val="2610"/>
              <a:buFont typeface="Arial"/>
              <a:buNone/>
              <a:defRPr sz="1800" b="0" i="0" u="none" strike="noStrike" cap="none">
                <a:solidFill>
                  <a:schemeClr val="dk1"/>
                </a:solidFill>
                <a:latin typeface="Corbel"/>
                <a:ea typeface="Corbel"/>
                <a:cs typeface="Corbel"/>
                <a:sym typeface="Corbel"/>
              </a:defRPr>
            </a:lvl3pPr>
            <a:lvl4pPr marL="1828800" marR="0" lvl="3" indent="-228600"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4pPr>
            <a:lvl5pPr marL="2286000" marR="0" lvl="4" indent="-228600" algn="l" rtl="0">
              <a:spcBef>
                <a:spcPts val="600"/>
              </a:spcBef>
              <a:spcAft>
                <a:spcPts val="0"/>
              </a:spcAft>
              <a:buClr>
                <a:srgbClr val="1186C3"/>
              </a:buClr>
              <a:buSzPts val="2030"/>
              <a:buFont typeface="Arial"/>
              <a:buNone/>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00" name="Google Shape;100;p13"/>
          <p:cNvSpPr txBox="1">
            <a:spLocks noGrp="1"/>
          </p:cNvSpPr>
          <p:nvPr>
            <p:ph type="body" idx="2"/>
          </p:nvPr>
        </p:nvSpPr>
        <p:spPr>
          <a:xfrm>
            <a:off x="1484311" y="4343400"/>
            <a:ext cx="10018711" cy="1447800"/>
          </a:xfrm>
          <a:prstGeom prst="rect">
            <a:avLst/>
          </a:prstGeom>
          <a:noFill/>
          <a:ln>
            <a:noFill/>
          </a:ln>
        </p:spPr>
        <p:txBody>
          <a:bodyPr spcFirstLastPara="1" wrap="square" lIns="91425" tIns="45700" rIns="91425" bIns="45700" anchor="ctr" anchorCtr="0">
            <a:noAutofit/>
          </a:bodyPr>
          <a:lstStyle>
            <a:lvl1pPr marL="457200" marR="0" lvl="0" indent="-228600" algn="ctr" rtl="0">
              <a:spcBef>
                <a:spcPts val="400"/>
              </a:spcBef>
              <a:spcAft>
                <a:spcPts val="0"/>
              </a:spcAft>
              <a:buClr>
                <a:srgbClr val="1186C3"/>
              </a:buClr>
              <a:buSzPts val="2900"/>
              <a:buFont typeface="Arial"/>
              <a:buNone/>
              <a:defRPr sz="20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2610"/>
              <a:buFont typeface="Arial"/>
              <a:buNone/>
              <a:defRPr sz="1800" b="0" i="0" u="none" strike="noStrike" cap="none">
                <a:solidFill>
                  <a:srgbClr val="888888"/>
                </a:solidFill>
                <a:latin typeface="Corbel"/>
                <a:ea typeface="Corbel"/>
                <a:cs typeface="Corbel"/>
                <a:sym typeface="Corbel"/>
              </a:defRPr>
            </a:lvl2pPr>
            <a:lvl3pPr marL="1371600" marR="0" lvl="2" indent="-228600" algn="l" rtl="0">
              <a:spcBef>
                <a:spcPts val="600"/>
              </a:spcBef>
              <a:spcAft>
                <a:spcPts val="0"/>
              </a:spcAft>
              <a:buClr>
                <a:srgbClr val="1186C3"/>
              </a:buClr>
              <a:buSzPts val="2320"/>
              <a:buFont typeface="Arial"/>
              <a:buNone/>
              <a:defRPr sz="1600" b="0" i="0" u="none" strike="noStrike" cap="none">
                <a:solidFill>
                  <a:srgbClr val="888888"/>
                </a:solidFill>
                <a:latin typeface="Corbel"/>
                <a:ea typeface="Corbel"/>
                <a:cs typeface="Corbel"/>
                <a:sym typeface="Corbel"/>
              </a:defRPr>
            </a:lvl3pPr>
            <a:lvl4pPr marL="1828800" marR="0" lvl="3"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4pPr>
            <a:lvl5pPr marL="2286000" marR="0" lvl="4"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5pPr>
            <a:lvl6pPr marL="2743200" marR="0" lvl="5"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6pPr>
            <a:lvl7pPr marL="3200400" marR="0" lvl="6"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7pPr>
            <a:lvl8pPr marL="3657600" marR="0" lvl="7"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8pPr>
            <a:lvl9pPr marL="4114800" marR="0" lvl="8" indent="-228600" algn="l" rtl="0">
              <a:spcBef>
                <a:spcPts val="600"/>
              </a:spcBef>
              <a:spcAft>
                <a:spcPts val="600"/>
              </a:spcAft>
              <a:buClr>
                <a:srgbClr val="1186C3"/>
              </a:buClr>
              <a:buSzPts val="2030"/>
              <a:buFont typeface="Arial"/>
              <a:buNone/>
              <a:defRPr sz="1400" b="0" i="0" u="none" strike="noStrike" cap="none">
                <a:solidFill>
                  <a:srgbClr val="888888"/>
                </a:solidFill>
                <a:latin typeface="Corbel"/>
                <a:ea typeface="Corbel"/>
                <a:cs typeface="Corbel"/>
                <a:sym typeface="Corbel"/>
              </a:defRPr>
            </a:lvl9pPr>
          </a:lstStyle>
          <a:p>
            <a:endParaRPr/>
          </a:p>
        </p:txBody>
      </p:sp>
      <p:sp>
        <p:nvSpPr>
          <p:cNvPr id="101" name="Google Shape;101;p13"/>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02" name="Google Shape;102;p13"/>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03" name="Google Shape;103;p13"/>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rjeta de nombre">
  <p:cSld name="Tarjeta de nombre">
    <p:spTree>
      <p:nvGrpSpPr>
        <p:cNvPr id="1" name="Shape 104"/>
        <p:cNvGrpSpPr/>
        <p:nvPr/>
      </p:nvGrpSpPr>
      <p:grpSpPr>
        <a:xfrm>
          <a:off x="0" y="0"/>
          <a:ext cx="0" cy="0"/>
          <a:chOff x="0" y="0"/>
          <a:chExt cx="0" cy="0"/>
        </a:xfrm>
      </p:grpSpPr>
      <p:sp>
        <p:nvSpPr>
          <p:cNvPr id="105" name="Google Shape;105;p14"/>
          <p:cNvSpPr txBox="1">
            <a:spLocks noGrp="1"/>
          </p:cNvSpPr>
          <p:nvPr>
            <p:ph type="title"/>
          </p:nvPr>
        </p:nvSpPr>
        <p:spPr>
          <a:xfrm>
            <a:off x="1484313" y="3308581"/>
            <a:ext cx="10018709" cy="1468800"/>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Clr>
                <a:schemeClr val="dk1"/>
              </a:buClr>
              <a:buSzPts val="3200"/>
              <a:buFont typeface="Corbel"/>
              <a:buNone/>
              <a:defRPr sz="3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06" name="Google Shape;106;p14"/>
          <p:cNvSpPr txBox="1">
            <a:spLocks noGrp="1"/>
          </p:cNvSpPr>
          <p:nvPr>
            <p:ph type="body" idx="1"/>
          </p:nvPr>
        </p:nvSpPr>
        <p:spPr>
          <a:xfrm>
            <a:off x="1484312" y="4777381"/>
            <a:ext cx="10018710" cy="860400"/>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400"/>
              </a:spcBef>
              <a:spcAft>
                <a:spcPts val="0"/>
              </a:spcAft>
              <a:buClr>
                <a:srgbClr val="1186C3"/>
              </a:buClr>
              <a:buSzPts val="2900"/>
              <a:buFont typeface="Arial"/>
              <a:buNone/>
              <a:defRPr sz="20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2610"/>
              <a:buFont typeface="Arial"/>
              <a:buNone/>
              <a:defRPr sz="1800" b="0" i="0" u="none" strike="noStrike" cap="none">
                <a:solidFill>
                  <a:srgbClr val="888888"/>
                </a:solidFill>
                <a:latin typeface="Corbel"/>
                <a:ea typeface="Corbel"/>
                <a:cs typeface="Corbel"/>
                <a:sym typeface="Corbel"/>
              </a:defRPr>
            </a:lvl2pPr>
            <a:lvl3pPr marL="1371600" marR="0" lvl="2" indent="-228600" algn="l" rtl="0">
              <a:spcBef>
                <a:spcPts val="600"/>
              </a:spcBef>
              <a:spcAft>
                <a:spcPts val="0"/>
              </a:spcAft>
              <a:buClr>
                <a:srgbClr val="1186C3"/>
              </a:buClr>
              <a:buSzPts val="2320"/>
              <a:buFont typeface="Arial"/>
              <a:buNone/>
              <a:defRPr sz="1600" b="0" i="0" u="none" strike="noStrike" cap="none">
                <a:solidFill>
                  <a:srgbClr val="888888"/>
                </a:solidFill>
                <a:latin typeface="Corbel"/>
                <a:ea typeface="Corbel"/>
                <a:cs typeface="Corbel"/>
                <a:sym typeface="Corbel"/>
              </a:defRPr>
            </a:lvl3pPr>
            <a:lvl4pPr marL="1828800" marR="0" lvl="3"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4pPr>
            <a:lvl5pPr marL="2286000" marR="0" lvl="4"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5pPr>
            <a:lvl6pPr marL="2743200" marR="0" lvl="5"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6pPr>
            <a:lvl7pPr marL="3200400" marR="0" lvl="6"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7pPr>
            <a:lvl8pPr marL="3657600" marR="0" lvl="7"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8pPr>
            <a:lvl9pPr marL="4114800" marR="0" lvl="8" indent="-228600" algn="l" rtl="0">
              <a:spcBef>
                <a:spcPts val="600"/>
              </a:spcBef>
              <a:spcAft>
                <a:spcPts val="600"/>
              </a:spcAft>
              <a:buClr>
                <a:srgbClr val="1186C3"/>
              </a:buClr>
              <a:buSzPts val="2030"/>
              <a:buFont typeface="Arial"/>
              <a:buNone/>
              <a:defRPr sz="1400" b="0" i="0" u="none" strike="noStrike" cap="none">
                <a:solidFill>
                  <a:srgbClr val="888888"/>
                </a:solidFill>
                <a:latin typeface="Corbel"/>
                <a:ea typeface="Corbel"/>
                <a:cs typeface="Corbel"/>
                <a:sym typeface="Corbel"/>
              </a:defRPr>
            </a:lvl9pPr>
          </a:lstStyle>
          <a:p>
            <a:endParaRPr/>
          </a:p>
        </p:txBody>
      </p:sp>
      <p:sp>
        <p:nvSpPr>
          <p:cNvPr id="107" name="Google Shape;107;p14"/>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08" name="Google Shape;108;p14"/>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09" name="Google Shape;109;p14"/>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tar la tarjeta de nombre">
  <p:cSld name="Citar la tarjeta de nombre">
    <p:spTree>
      <p:nvGrpSpPr>
        <p:cNvPr id="1" name="Shape 110"/>
        <p:cNvGrpSpPr/>
        <p:nvPr/>
      </p:nvGrpSpPr>
      <p:grpSpPr>
        <a:xfrm>
          <a:off x="0" y="0"/>
          <a:ext cx="0" cy="0"/>
          <a:chOff x="0" y="0"/>
          <a:chExt cx="0" cy="0"/>
        </a:xfrm>
      </p:grpSpPr>
      <p:sp>
        <p:nvSpPr>
          <p:cNvPr id="111" name="Google Shape;111;p15"/>
          <p:cNvSpPr txBox="1"/>
          <p:nvPr/>
        </p:nvSpPr>
        <p:spPr>
          <a:xfrm>
            <a:off x="1598612" y="863023"/>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8000"/>
              <a:buFont typeface="Corbel"/>
              <a:buNone/>
            </a:pPr>
            <a:r>
              <a:rPr lang="es-ES" sz="8000" b="0" cap="none">
                <a:solidFill>
                  <a:schemeClr val="dk1"/>
                </a:solidFill>
                <a:latin typeface="Corbel"/>
                <a:ea typeface="Corbel"/>
                <a:cs typeface="Corbel"/>
                <a:sym typeface="Corbel"/>
              </a:rPr>
              <a:t>“</a:t>
            </a:r>
            <a:endParaRPr/>
          </a:p>
        </p:txBody>
      </p:sp>
      <p:sp>
        <p:nvSpPr>
          <p:cNvPr id="112" name="Google Shape;112;p15"/>
          <p:cNvSpPr txBox="1"/>
          <p:nvPr/>
        </p:nvSpPr>
        <p:spPr>
          <a:xfrm>
            <a:off x="10893425" y="2819399"/>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8000"/>
              <a:buFont typeface="Corbel"/>
              <a:buNone/>
            </a:pPr>
            <a:r>
              <a:rPr lang="es-ES" sz="8000" b="0" cap="none">
                <a:solidFill>
                  <a:schemeClr val="dk1"/>
                </a:solidFill>
                <a:latin typeface="Corbel"/>
                <a:ea typeface="Corbel"/>
                <a:cs typeface="Corbel"/>
                <a:sym typeface="Corbel"/>
              </a:rPr>
              <a:t>”</a:t>
            </a:r>
            <a:endParaRPr/>
          </a:p>
        </p:txBody>
      </p:sp>
      <p:sp>
        <p:nvSpPr>
          <p:cNvPr id="113" name="Google Shape;113;p15"/>
          <p:cNvSpPr txBox="1">
            <a:spLocks noGrp="1"/>
          </p:cNvSpPr>
          <p:nvPr>
            <p:ph type="title"/>
          </p:nvPr>
        </p:nvSpPr>
        <p:spPr>
          <a:xfrm>
            <a:off x="2208212" y="685800"/>
            <a:ext cx="8990012" cy="27431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3200"/>
              <a:buFont typeface="Corbel"/>
              <a:buNone/>
              <a:defRPr sz="32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4" name="Google Shape;114;p15"/>
          <p:cNvSpPr txBox="1">
            <a:spLocks noGrp="1"/>
          </p:cNvSpPr>
          <p:nvPr>
            <p:ph type="body" idx="1"/>
          </p:nvPr>
        </p:nvSpPr>
        <p:spPr>
          <a:xfrm>
            <a:off x="1484313" y="3886200"/>
            <a:ext cx="10018710" cy="889000"/>
          </a:xfrm>
          <a:prstGeom prst="rect">
            <a:avLst/>
          </a:prstGeom>
          <a:noFill/>
          <a:ln>
            <a:noFill/>
          </a:ln>
        </p:spPr>
        <p:txBody>
          <a:bodyPr spcFirstLastPara="1" wrap="square" lIns="91425" tIns="45700" rIns="91425" bIns="45700" anchor="b" anchorCtr="0">
            <a:noAutofit/>
          </a:bodyPr>
          <a:lstStyle>
            <a:lvl1pPr marL="457200" marR="0" lvl="0" indent="-228600" algn="r" rtl="0">
              <a:spcBef>
                <a:spcPts val="480"/>
              </a:spcBef>
              <a:spcAft>
                <a:spcPts val="0"/>
              </a:spcAft>
              <a:buClr>
                <a:srgbClr val="1186C3"/>
              </a:buClr>
              <a:buSzPts val="3480"/>
              <a:buFont typeface="Arial"/>
              <a:buNone/>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1186C3"/>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15" name="Google Shape;115;p15"/>
          <p:cNvSpPr txBox="1">
            <a:spLocks noGrp="1"/>
          </p:cNvSpPr>
          <p:nvPr>
            <p:ph type="body" idx="2"/>
          </p:nvPr>
        </p:nvSpPr>
        <p:spPr>
          <a:xfrm>
            <a:off x="1484312" y="4775200"/>
            <a:ext cx="10018710" cy="1016000"/>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360"/>
              </a:spcBef>
              <a:spcAft>
                <a:spcPts val="0"/>
              </a:spcAft>
              <a:buClr>
                <a:srgbClr val="1186C3"/>
              </a:buClr>
              <a:buSzPts val="2610"/>
              <a:buFont typeface="Arial"/>
              <a:buNone/>
              <a:defRPr sz="18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2610"/>
              <a:buFont typeface="Arial"/>
              <a:buNone/>
              <a:defRPr sz="1800" b="0" i="0" u="none" strike="noStrike" cap="none">
                <a:solidFill>
                  <a:srgbClr val="888888"/>
                </a:solidFill>
                <a:latin typeface="Corbel"/>
                <a:ea typeface="Corbel"/>
                <a:cs typeface="Corbel"/>
                <a:sym typeface="Corbel"/>
              </a:defRPr>
            </a:lvl2pPr>
            <a:lvl3pPr marL="1371600" marR="0" lvl="2" indent="-228600" algn="l" rtl="0">
              <a:spcBef>
                <a:spcPts val="600"/>
              </a:spcBef>
              <a:spcAft>
                <a:spcPts val="0"/>
              </a:spcAft>
              <a:buClr>
                <a:srgbClr val="1186C3"/>
              </a:buClr>
              <a:buSzPts val="2320"/>
              <a:buFont typeface="Arial"/>
              <a:buNone/>
              <a:defRPr sz="1600" b="0" i="0" u="none" strike="noStrike" cap="none">
                <a:solidFill>
                  <a:srgbClr val="888888"/>
                </a:solidFill>
                <a:latin typeface="Corbel"/>
                <a:ea typeface="Corbel"/>
                <a:cs typeface="Corbel"/>
                <a:sym typeface="Corbel"/>
              </a:defRPr>
            </a:lvl3pPr>
            <a:lvl4pPr marL="1828800" marR="0" lvl="3"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4pPr>
            <a:lvl5pPr marL="2286000" marR="0" lvl="4"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5pPr>
            <a:lvl6pPr marL="2743200" marR="0" lvl="5"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6pPr>
            <a:lvl7pPr marL="3200400" marR="0" lvl="6"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7pPr>
            <a:lvl8pPr marL="3657600" marR="0" lvl="7"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8pPr>
            <a:lvl9pPr marL="4114800" marR="0" lvl="8" indent="-228600" algn="l" rtl="0">
              <a:spcBef>
                <a:spcPts val="600"/>
              </a:spcBef>
              <a:spcAft>
                <a:spcPts val="600"/>
              </a:spcAft>
              <a:buClr>
                <a:srgbClr val="1186C3"/>
              </a:buClr>
              <a:buSzPts val="2030"/>
              <a:buFont typeface="Arial"/>
              <a:buNone/>
              <a:defRPr sz="1400" b="0" i="0" u="none" strike="noStrike" cap="none">
                <a:solidFill>
                  <a:srgbClr val="888888"/>
                </a:solidFill>
                <a:latin typeface="Corbel"/>
                <a:ea typeface="Corbel"/>
                <a:cs typeface="Corbel"/>
                <a:sym typeface="Corbel"/>
              </a:defRPr>
            </a:lvl9pPr>
          </a:lstStyle>
          <a:p>
            <a:endParaRPr/>
          </a:p>
        </p:txBody>
      </p:sp>
      <p:sp>
        <p:nvSpPr>
          <p:cNvPr id="116" name="Google Shape;116;p15"/>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17" name="Google Shape;117;p15"/>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18" name="Google Shape;118;p15"/>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dadero o falso">
  <p:cSld name="Verdadero o falso">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1484313" y="685800"/>
            <a:ext cx="10018712" cy="27273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21" name="Google Shape;121;p16"/>
          <p:cNvSpPr txBox="1">
            <a:spLocks noGrp="1"/>
          </p:cNvSpPr>
          <p:nvPr>
            <p:ph type="body" idx="1"/>
          </p:nvPr>
        </p:nvSpPr>
        <p:spPr>
          <a:xfrm>
            <a:off x="1484312" y="3505200"/>
            <a:ext cx="10018713" cy="8382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560"/>
              </a:spcBef>
              <a:spcAft>
                <a:spcPts val="0"/>
              </a:spcAft>
              <a:buClr>
                <a:srgbClr val="1186C3"/>
              </a:buClr>
              <a:buSzPts val="4060"/>
              <a:buFont typeface="Arial"/>
              <a:buNone/>
              <a:defRPr sz="28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1186C3"/>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22" name="Google Shape;122;p16"/>
          <p:cNvSpPr txBox="1">
            <a:spLocks noGrp="1"/>
          </p:cNvSpPr>
          <p:nvPr>
            <p:ph type="body" idx="2"/>
          </p:nvPr>
        </p:nvSpPr>
        <p:spPr>
          <a:xfrm>
            <a:off x="1484311" y="4343400"/>
            <a:ext cx="10018713" cy="1447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1186C3"/>
              </a:buClr>
              <a:buSzPts val="2610"/>
              <a:buFont typeface="Arial"/>
              <a:buNone/>
              <a:defRPr sz="18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2610"/>
              <a:buFont typeface="Arial"/>
              <a:buNone/>
              <a:defRPr sz="1800" b="0" i="0" u="none" strike="noStrike" cap="none">
                <a:solidFill>
                  <a:srgbClr val="888888"/>
                </a:solidFill>
                <a:latin typeface="Corbel"/>
                <a:ea typeface="Corbel"/>
                <a:cs typeface="Corbel"/>
                <a:sym typeface="Corbel"/>
              </a:defRPr>
            </a:lvl2pPr>
            <a:lvl3pPr marL="1371600" marR="0" lvl="2" indent="-228600" algn="l" rtl="0">
              <a:spcBef>
                <a:spcPts val="600"/>
              </a:spcBef>
              <a:spcAft>
                <a:spcPts val="0"/>
              </a:spcAft>
              <a:buClr>
                <a:srgbClr val="1186C3"/>
              </a:buClr>
              <a:buSzPts val="2320"/>
              <a:buFont typeface="Arial"/>
              <a:buNone/>
              <a:defRPr sz="1600" b="0" i="0" u="none" strike="noStrike" cap="none">
                <a:solidFill>
                  <a:srgbClr val="888888"/>
                </a:solidFill>
                <a:latin typeface="Corbel"/>
                <a:ea typeface="Corbel"/>
                <a:cs typeface="Corbel"/>
                <a:sym typeface="Corbel"/>
              </a:defRPr>
            </a:lvl3pPr>
            <a:lvl4pPr marL="1828800" marR="0" lvl="3"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4pPr>
            <a:lvl5pPr marL="2286000" marR="0" lvl="4"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5pPr>
            <a:lvl6pPr marL="2743200" marR="0" lvl="5"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6pPr>
            <a:lvl7pPr marL="3200400" marR="0" lvl="6"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7pPr>
            <a:lvl8pPr marL="3657600" marR="0" lvl="7"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8pPr>
            <a:lvl9pPr marL="4114800" marR="0" lvl="8" indent="-228600" algn="l" rtl="0">
              <a:spcBef>
                <a:spcPts val="600"/>
              </a:spcBef>
              <a:spcAft>
                <a:spcPts val="600"/>
              </a:spcAft>
              <a:buClr>
                <a:srgbClr val="1186C3"/>
              </a:buClr>
              <a:buSzPts val="2030"/>
              <a:buFont typeface="Arial"/>
              <a:buNone/>
              <a:defRPr sz="1400" b="0" i="0" u="none" strike="noStrike" cap="none">
                <a:solidFill>
                  <a:srgbClr val="888888"/>
                </a:solidFill>
                <a:latin typeface="Corbel"/>
                <a:ea typeface="Corbel"/>
                <a:cs typeface="Corbel"/>
                <a:sym typeface="Corbel"/>
              </a:defRPr>
            </a:lvl9pPr>
          </a:lstStyle>
          <a:p>
            <a:endParaRPr/>
          </a:p>
        </p:txBody>
      </p:sp>
      <p:sp>
        <p:nvSpPr>
          <p:cNvPr id="123" name="Google Shape;123;p16"/>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24" name="Google Shape;124;p16"/>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25" name="Google Shape;125;p16"/>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28" name="Google Shape;128;p17"/>
          <p:cNvSpPr txBox="1">
            <a:spLocks noGrp="1"/>
          </p:cNvSpPr>
          <p:nvPr>
            <p:ph type="body" idx="1"/>
          </p:nvPr>
        </p:nvSpPr>
        <p:spPr>
          <a:xfrm rot="5400000">
            <a:off x="4931566" y="-780257"/>
            <a:ext cx="3124201" cy="10018713"/>
          </a:xfrm>
          <a:prstGeom prst="rect">
            <a:avLst/>
          </a:prstGeom>
          <a:noFill/>
          <a:ln>
            <a:noFill/>
          </a:ln>
        </p:spPr>
        <p:txBody>
          <a:bodyPr spcFirstLastPara="1" wrap="square" lIns="91425" tIns="45700" rIns="91425" bIns="45700" anchor="t" anchorCtr="0">
            <a:noAutofit/>
          </a:bodyPr>
          <a:lstStyle>
            <a:lvl1pPr marL="457200" marR="0" lvl="0" indent="-449580" algn="l" rtl="0">
              <a:spcBef>
                <a:spcPts val="480"/>
              </a:spcBef>
              <a:spcAft>
                <a:spcPts val="0"/>
              </a:spcAft>
              <a:buClr>
                <a:srgbClr val="1186C3"/>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1186C3"/>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29" name="Google Shape;129;p17"/>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30" name="Google Shape;130;p17"/>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31" name="Google Shape;131;p17"/>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32"/>
        <p:cNvGrpSpPr/>
        <p:nvPr/>
      </p:nvGrpSpPr>
      <p:grpSpPr>
        <a:xfrm>
          <a:off x="0" y="0"/>
          <a:ext cx="0" cy="0"/>
          <a:chOff x="0" y="0"/>
          <a:chExt cx="0" cy="0"/>
        </a:xfrm>
      </p:grpSpPr>
      <p:sp>
        <p:nvSpPr>
          <p:cNvPr id="133" name="Google Shape;133;p18"/>
          <p:cNvSpPr txBox="1">
            <a:spLocks noGrp="1"/>
          </p:cNvSpPr>
          <p:nvPr>
            <p:ph type="title"/>
          </p:nvPr>
        </p:nvSpPr>
        <p:spPr>
          <a:xfrm rot="5400000">
            <a:off x="8065140" y="2353315"/>
            <a:ext cx="5105400" cy="177036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34" name="Google Shape;134;p18"/>
          <p:cNvSpPr txBox="1">
            <a:spLocks noGrp="1"/>
          </p:cNvSpPr>
          <p:nvPr>
            <p:ph type="body" idx="1"/>
          </p:nvPr>
        </p:nvSpPr>
        <p:spPr>
          <a:xfrm rot="5400000">
            <a:off x="2941483" y="-771371"/>
            <a:ext cx="5105400" cy="8019742"/>
          </a:xfrm>
          <a:prstGeom prst="rect">
            <a:avLst/>
          </a:prstGeom>
          <a:noFill/>
          <a:ln>
            <a:noFill/>
          </a:ln>
        </p:spPr>
        <p:txBody>
          <a:bodyPr spcFirstLastPara="1" wrap="square" lIns="91425" tIns="45700" rIns="91425" bIns="45700" anchor="t" anchorCtr="0">
            <a:noAutofit/>
          </a:bodyPr>
          <a:lstStyle>
            <a:lvl1pPr marL="457200" marR="0" lvl="0" indent="-449580" algn="l" rtl="0">
              <a:spcBef>
                <a:spcPts val="480"/>
              </a:spcBef>
              <a:spcAft>
                <a:spcPts val="0"/>
              </a:spcAft>
              <a:buClr>
                <a:srgbClr val="1186C3"/>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1186C3"/>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35" name="Google Shape;135;p18"/>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36" name="Google Shape;136;p18"/>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37" name="Google Shape;137;p18"/>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31"/>
        <p:cNvGrpSpPr/>
        <p:nvPr/>
      </p:nvGrpSpPr>
      <p:grpSpPr>
        <a:xfrm>
          <a:off x="0" y="0"/>
          <a:ext cx="0" cy="0"/>
          <a:chOff x="0" y="0"/>
          <a:chExt cx="0" cy="0"/>
        </a:xfrm>
      </p:grpSpPr>
      <p:sp>
        <p:nvSpPr>
          <p:cNvPr id="32" name="Google Shape;32;p3"/>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3" name="Google Shape;33;p3"/>
          <p:cNvSpPr txBox="1">
            <a:spLocks noGrp="1"/>
          </p:cNvSpPr>
          <p:nvPr>
            <p:ph type="body" idx="1"/>
          </p:nvPr>
        </p:nvSpPr>
        <p:spPr>
          <a:xfrm>
            <a:off x="1484310" y="2666999"/>
            <a:ext cx="10018713" cy="3124201"/>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1186C3"/>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1186C3"/>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34" name="Google Shape;34;p3"/>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35" name="Google Shape;35;p3"/>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36" name="Google Shape;36;p3"/>
          <p:cNvSpPr txBox="1">
            <a:spLocks noGrp="1"/>
          </p:cNvSpPr>
          <p:nvPr>
            <p:ph type="sldNum" idx="12"/>
          </p:nvPr>
        </p:nvSpPr>
        <p:spPr>
          <a:xfrm>
            <a:off x="10951856" y="5867131"/>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Corbel"/>
                <a:ea typeface="Corbel"/>
                <a:cs typeface="Corbel"/>
                <a:sym typeface="Corbel"/>
              </a:defRPr>
            </a:lvl1pPr>
            <a:lvl2pPr marL="0" marR="0" lvl="1" indent="0" algn="r" rtl="0">
              <a:spcBef>
                <a:spcPts val="0"/>
              </a:spcBef>
              <a:buNone/>
              <a:defRPr sz="1000" b="0" i="0" u="none" strike="noStrike" cap="none">
                <a:solidFill>
                  <a:schemeClr val="dk1"/>
                </a:solidFill>
                <a:latin typeface="Corbel"/>
                <a:ea typeface="Corbel"/>
                <a:cs typeface="Corbel"/>
                <a:sym typeface="Corbel"/>
              </a:defRPr>
            </a:lvl2pPr>
            <a:lvl3pPr marL="0" marR="0" lvl="2" indent="0" algn="r" rtl="0">
              <a:spcBef>
                <a:spcPts val="0"/>
              </a:spcBef>
              <a:buNone/>
              <a:defRPr sz="1000" b="0" i="0" u="none" strike="noStrike" cap="none">
                <a:solidFill>
                  <a:schemeClr val="dk1"/>
                </a:solidFill>
                <a:latin typeface="Corbel"/>
                <a:ea typeface="Corbel"/>
                <a:cs typeface="Corbel"/>
                <a:sym typeface="Corbel"/>
              </a:defRPr>
            </a:lvl3pPr>
            <a:lvl4pPr marL="0" marR="0" lvl="3" indent="0" algn="r" rtl="0">
              <a:spcBef>
                <a:spcPts val="0"/>
              </a:spcBef>
              <a:buNone/>
              <a:defRPr sz="1000" b="0" i="0" u="none" strike="noStrike" cap="none">
                <a:solidFill>
                  <a:schemeClr val="dk1"/>
                </a:solidFill>
                <a:latin typeface="Corbel"/>
                <a:ea typeface="Corbel"/>
                <a:cs typeface="Corbel"/>
                <a:sym typeface="Corbel"/>
              </a:defRPr>
            </a:lvl4pPr>
            <a:lvl5pPr marL="0" marR="0" lvl="4" indent="0" algn="r" rtl="0">
              <a:spcBef>
                <a:spcPts val="0"/>
              </a:spcBef>
              <a:buNone/>
              <a:defRPr sz="1000" b="0" i="0" u="none" strike="noStrike" cap="none">
                <a:solidFill>
                  <a:schemeClr val="dk1"/>
                </a:solidFill>
                <a:latin typeface="Corbel"/>
                <a:ea typeface="Corbel"/>
                <a:cs typeface="Corbel"/>
                <a:sym typeface="Corbel"/>
              </a:defRPr>
            </a:lvl5pPr>
            <a:lvl6pPr marL="0" marR="0" lvl="5" indent="0" algn="r" rtl="0">
              <a:spcBef>
                <a:spcPts val="0"/>
              </a:spcBef>
              <a:buNone/>
              <a:defRPr sz="1000" b="0" i="0" u="none" strike="noStrike" cap="none">
                <a:solidFill>
                  <a:schemeClr val="dk1"/>
                </a:solidFill>
                <a:latin typeface="Corbel"/>
                <a:ea typeface="Corbel"/>
                <a:cs typeface="Corbel"/>
                <a:sym typeface="Corbel"/>
              </a:defRPr>
            </a:lvl6pPr>
            <a:lvl7pPr marL="0" marR="0" lvl="6" indent="0" algn="r" rtl="0">
              <a:spcBef>
                <a:spcPts val="0"/>
              </a:spcBef>
              <a:buNone/>
              <a:defRPr sz="1000" b="0" i="0" u="none" strike="noStrike" cap="none">
                <a:solidFill>
                  <a:schemeClr val="dk1"/>
                </a:solidFill>
                <a:latin typeface="Corbel"/>
                <a:ea typeface="Corbel"/>
                <a:cs typeface="Corbel"/>
                <a:sym typeface="Corbel"/>
              </a:defRPr>
            </a:lvl7pPr>
            <a:lvl8pPr marL="0" marR="0" lvl="7" indent="0" algn="r" rtl="0">
              <a:spcBef>
                <a:spcPts val="0"/>
              </a:spcBef>
              <a:buNone/>
              <a:defRPr sz="1000" b="0" i="0" u="none" strike="noStrike" cap="none">
                <a:solidFill>
                  <a:schemeClr val="dk1"/>
                </a:solidFill>
                <a:latin typeface="Corbel"/>
                <a:ea typeface="Corbel"/>
                <a:cs typeface="Corbel"/>
                <a:sym typeface="Corbel"/>
              </a:defRPr>
            </a:lvl8pPr>
            <a:lvl9pPr marL="0" marR="0" lvl="8" indent="0" algn="r" rtl="0">
              <a:spcBef>
                <a:spcPts val="0"/>
              </a:spcBef>
              <a:buNone/>
              <a:defRPr sz="10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1"/>
        <p:cNvGrpSpPr/>
        <p:nvPr/>
      </p:nvGrpSpPr>
      <p:grpSpPr>
        <a:xfrm>
          <a:off x="0" y="0"/>
          <a:ext cx="0" cy="0"/>
          <a:chOff x="0" y="0"/>
          <a:chExt cx="0" cy="0"/>
        </a:xfrm>
      </p:grpSpPr>
      <p:sp>
        <p:nvSpPr>
          <p:cNvPr id="42" name="Google Shape;42;p5"/>
          <p:cNvSpPr txBox="1">
            <a:spLocks noGrp="1"/>
          </p:cNvSpPr>
          <p:nvPr>
            <p:ph type="title"/>
          </p:nvPr>
        </p:nvSpPr>
        <p:spPr>
          <a:xfrm>
            <a:off x="2572279" y="2666999"/>
            <a:ext cx="8930747" cy="2110382"/>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3" name="Google Shape;43;p5"/>
          <p:cNvSpPr txBox="1">
            <a:spLocks noGrp="1"/>
          </p:cNvSpPr>
          <p:nvPr>
            <p:ph type="body" idx="1"/>
          </p:nvPr>
        </p:nvSpPr>
        <p:spPr>
          <a:xfrm>
            <a:off x="2572278" y="4777381"/>
            <a:ext cx="8930748" cy="860400"/>
          </a:xfrm>
          <a:prstGeom prst="rect">
            <a:avLst/>
          </a:prstGeom>
          <a:noFill/>
          <a:ln>
            <a:noFill/>
          </a:ln>
        </p:spPr>
        <p:txBody>
          <a:bodyPr spcFirstLastPara="1" wrap="square" lIns="91425" tIns="45700" rIns="91425" bIns="45700" anchor="t" anchorCtr="0">
            <a:noAutofit/>
          </a:bodyPr>
          <a:lstStyle>
            <a:lvl1pPr marL="457200" marR="0" lvl="0" indent="-228600" algn="r" rtl="0">
              <a:spcBef>
                <a:spcPts val="400"/>
              </a:spcBef>
              <a:spcAft>
                <a:spcPts val="0"/>
              </a:spcAft>
              <a:buClr>
                <a:srgbClr val="1186C3"/>
              </a:buClr>
              <a:buSzPts val="2900"/>
              <a:buFont typeface="Arial"/>
              <a:buNone/>
              <a:defRPr sz="20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2610"/>
              <a:buFont typeface="Arial"/>
              <a:buNone/>
              <a:defRPr sz="1800" b="0" i="0" u="none" strike="noStrike" cap="none">
                <a:solidFill>
                  <a:srgbClr val="888888"/>
                </a:solidFill>
                <a:latin typeface="Corbel"/>
                <a:ea typeface="Corbel"/>
                <a:cs typeface="Corbel"/>
                <a:sym typeface="Corbel"/>
              </a:defRPr>
            </a:lvl2pPr>
            <a:lvl3pPr marL="1371600" marR="0" lvl="2" indent="-228600" algn="l" rtl="0">
              <a:spcBef>
                <a:spcPts val="600"/>
              </a:spcBef>
              <a:spcAft>
                <a:spcPts val="0"/>
              </a:spcAft>
              <a:buClr>
                <a:srgbClr val="1186C3"/>
              </a:buClr>
              <a:buSzPts val="2320"/>
              <a:buFont typeface="Arial"/>
              <a:buNone/>
              <a:defRPr sz="1600" b="0" i="0" u="none" strike="noStrike" cap="none">
                <a:solidFill>
                  <a:srgbClr val="888888"/>
                </a:solidFill>
                <a:latin typeface="Corbel"/>
                <a:ea typeface="Corbel"/>
                <a:cs typeface="Corbel"/>
                <a:sym typeface="Corbel"/>
              </a:defRPr>
            </a:lvl3pPr>
            <a:lvl4pPr marL="1828800" marR="0" lvl="3"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4pPr>
            <a:lvl5pPr marL="2286000" marR="0" lvl="4"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5pPr>
            <a:lvl6pPr marL="2743200" marR="0" lvl="5"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6pPr>
            <a:lvl7pPr marL="3200400" marR="0" lvl="6"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7pPr>
            <a:lvl8pPr marL="3657600" marR="0" lvl="7" indent="-228600" algn="l" rtl="0">
              <a:spcBef>
                <a:spcPts val="600"/>
              </a:spcBef>
              <a:spcAft>
                <a:spcPts val="0"/>
              </a:spcAft>
              <a:buClr>
                <a:srgbClr val="1186C3"/>
              </a:buClr>
              <a:buSzPts val="2030"/>
              <a:buFont typeface="Arial"/>
              <a:buNone/>
              <a:defRPr sz="1400" b="0" i="0" u="none" strike="noStrike" cap="none">
                <a:solidFill>
                  <a:srgbClr val="888888"/>
                </a:solidFill>
                <a:latin typeface="Corbel"/>
                <a:ea typeface="Corbel"/>
                <a:cs typeface="Corbel"/>
                <a:sym typeface="Corbel"/>
              </a:defRPr>
            </a:lvl8pPr>
            <a:lvl9pPr marL="4114800" marR="0" lvl="8" indent="-228600" algn="l" rtl="0">
              <a:spcBef>
                <a:spcPts val="600"/>
              </a:spcBef>
              <a:spcAft>
                <a:spcPts val="600"/>
              </a:spcAft>
              <a:buClr>
                <a:srgbClr val="1186C3"/>
              </a:buClr>
              <a:buSzPts val="2030"/>
              <a:buFont typeface="Arial"/>
              <a:buNone/>
              <a:defRPr sz="1400" b="0" i="0" u="none" strike="noStrike" cap="none">
                <a:solidFill>
                  <a:srgbClr val="888888"/>
                </a:solidFill>
                <a:latin typeface="Corbel"/>
                <a:ea typeface="Corbel"/>
                <a:cs typeface="Corbel"/>
                <a:sym typeface="Corbel"/>
              </a:defRPr>
            </a:lvl9pPr>
          </a:lstStyle>
          <a:p>
            <a:endParaRPr/>
          </a:p>
        </p:txBody>
      </p:sp>
      <p:sp>
        <p:nvSpPr>
          <p:cNvPr id="44" name="Google Shape;44;p5"/>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45" name="Google Shape;45;p5"/>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46" name="Google Shape;46;p5"/>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7"/>
        <p:cNvGrpSpPr/>
        <p:nvPr/>
      </p:nvGrpSpPr>
      <p:grpSpPr>
        <a:xfrm>
          <a:off x="0" y="0"/>
          <a:ext cx="0" cy="0"/>
          <a:chOff x="0" y="0"/>
          <a:chExt cx="0" cy="0"/>
        </a:xfrm>
      </p:grpSpPr>
      <p:sp>
        <p:nvSpPr>
          <p:cNvPr id="48" name="Google Shape;48;p6"/>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9" name="Google Shape;49;p6"/>
          <p:cNvSpPr txBox="1">
            <a:spLocks noGrp="1"/>
          </p:cNvSpPr>
          <p:nvPr>
            <p:ph type="body" idx="1"/>
          </p:nvPr>
        </p:nvSpPr>
        <p:spPr>
          <a:xfrm>
            <a:off x="1484312" y="2666999"/>
            <a:ext cx="4895055" cy="3124201"/>
          </a:xfrm>
          <a:prstGeom prst="rect">
            <a:avLst/>
          </a:prstGeom>
          <a:noFill/>
          <a:ln>
            <a:noFill/>
          </a:ln>
        </p:spPr>
        <p:txBody>
          <a:bodyPr spcFirstLastPara="1" wrap="square" lIns="91425" tIns="45700" rIns="91425" bIns="45700" anchor="ctr" anchorCtr="0">
            <a:noAutofit/>
          </a:bodyPr>
          <a:lstStyle>
            <a:lvl1pPr marL="457200" marR="0" lvl="0" indent="-394335" algn="l" rtl="0">
              <a:spcBef>
                <a:spcPts val="36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1pPr>
            <a:lvl2pPr marL="914400" marR="0" lvl="1"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2pPr>
            <a:lvl3pPr marL="1371600" marR="0" lvl="2" indent="-357505"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3pPr>
            <a:lvl4pPr marL="1828800" marR="0" lvl="3"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4pPr>
            <a:lvl5pPr marL="2286000" marR="0" lvl="4"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5pPr>
            <a:lvl6pPr marL="2743200" marR="0" lvl="5"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6pPr>
            <a:lvl7pPr marL="3200400" marR="0" lvl="6"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7pPr>
            <a:lvl8pPr marL="3657600" marR="0" lvl="7" indent="-339090"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8pPr>
            <a:lvl9pPr marL="4114800" marR="0" lvl="8" indent="-339090" algn="l" rtl="0">
              <a:spcBef>
                <a:spcPts val="600"/>
              </a:spcBef>
              <a:spcAft>
                <a:spcPts val="600"/>
              </a:spcAft>
              <a:buClr>
                <a:srgbClr val="1186C3"/>
              </a:buClr>
              <a:buSzPts val="1740"/>
              <a:buFont typeface="Arial"/>
              <a:buChar char="•"/>
              <a:defRPr sz="1200" b="0" i="0" u="none" strike="noStrike" cap="none">
                <a:solidFill>
                  <a:schemeClr val="dk1"/>
                </a:solidFill>
                <a:latin typeface="Corbel"/>
                <a:ea typeface="Corbel"/>
                <a:cs typeface="Corbel"/>
                <a:sym typeface="Corbel"/>
              </a:defRPr>
            </a:lvl9pPr>
          </a:lstStyle>
          <a:p>
            <a:endParaRPr/>
          </a:p>
        </p:txBody>
      </p:sp>
      <p:sp>
        <p:nvSpPr>
          <p:cNvPr id="50" name="Google Shape;50;p6"/>
          <p:cNvSpPr txBox="1">
            <a:spLocks noGrp="1"/>
          </p:cNvSpPr>
          <p:nvPr>
            <p:ph type="body" idx="2"/>
          </p:nvPr>
        </p:nvSpPr>
        <p:spPr>
          <a:xfrm>
            <a:off x="6607967" y="2667000"/>
            <a:ext cx="4895056" cy="3124200"/>
          </a:xfrm>
          <a:prstGeom prst="rect">
            <a:avLst/>
          </a:prstGeom>
          <a:noFill/>
          <a:ln>
            <a:noFill/>
          </a:ln>
        </p:spPr>
        <p:txBody>
          <a:bodyPr spcFirstLastPara="1" wrap="square" lIns="91425" tIns="45700" rIns="91425" bIns="45700" anchor="ctr" anchorCtr="0">
            <a:noAutofit/>
          </a:bodyPr>
          <a:lstStyle>
            <a:lvl1pPr marL="457200" marR="0" lvl="0" indent="-394335" algn="l" rtl="0">
              <a:spcBef>
                <a:spcPts val="36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1pPr>
            <a:lvl2pPr marL="914400" marR="0" lvl="1"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2pPr>
            <a:lvl3pPr marL="1371600" marR="0" lvl="2" indent="-357505"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3pPr>
            <a:lvl4pPr marL="1828800" marR="0" lvl="3"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4pPr>
            <a:lvl5pPr marL="2286000" marR="0" lvl="4"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5pPr>
            <a:lvl6pPr marL="2743200" marR="0" lvl="5"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6pPr>
            <a:lvl7pPr marL="3200400" marR="0" lvl="6"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7pPr>
            <a:lvl8pPr marL="3657600" marR="0" lvl="7" indent="-339090"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8pPr>
            <a:lvl9pPr marL="4114800" marR="0" lvl="8" indent="-339090" algn="l" rtl="0">
              <a:spcBef>
                <a:spcPts val="600"/>
              </a:spcBef>
              <a:spcAft>
                <a:spcPts val="600"/>
              </a:spcAft>
              <a:buClr>
                <a:srgbClr val="1186C3"/>
              </a:buClr>
              <a:buSzPts val="1740"/>
              <a:buFont typeface="Arial"/>
              <a:buChar char="•"/>
              <a:defRPr sz="1200" b="0" i="0" u="none" strike="noStrike" cap="none">
                <a:solidFill>
                  <a:schemeClr val="dk1"/>
                </a:solidFill>
                <a:latin typeface="Corbel"/>
                <a:ea typeface="Corbel"/>
                <a:cs typeface="Corbel"/>
                <a:sym typeface="Corbel"/>
              </a:defRPr>
            </a:lvl9pPr>
          </a:lstStyle>
          <a:p>
            <a:endParaRPr/>
          </a:p>
        </p:txBody>
      </p:sp>
      <p:sp>
        <p:nvSpPr>
          <p:cNvPr id="51" name="Google Shape;51;p6"/>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52" name="Google Shape;52;p6"/>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53" name="Google Shape;53;p6"/>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6" name="Google Shape;56;p7"/>
          <p:cNvSpPr txBox="1">
            <a:spLocks noGrp="1"/>
          </p:cNvSpPr>
          <p:nvPr>
            <p:ph type="body" idx="1"/>
          </p:nvPr>
        </p:nvSpPr>
        <p:spPr>
          <a:xfrm>
            <a:off x="1772179" y="2658533"/>
            <a:ext cx="4607188" cy="5762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560"/>
              </a:spcBef>
              <a:spcAft>
                <a:spcPts val="0"/>
              </a:spcAft>
              <a:buClr>
                <a:srgbClr val="1186C3"/>
              </a:buClr>
              <a:buSzPts val="4060"/>
              <a:buFont typeface="Arial"/>
              <a:buNone/>
              <a:defRPr sz="2800" b="0" i="0" u="none" strike="noStrike" cap="none">
                <a:solidFill>
                  <a:srgbClr val="1186C3"/>
                </a:solidFill>
                <a:latin typeface="Corbel"/>
                <a:ea typeface="Corbel"/>
                <a:cs typeface="Corbel"/>
                <a:sym typeface="Corbel"/>
              </a:defRPr>
            </a:lvl1pPr>
            <a:lvl2pPr marL="914400" marR="0" lvl="1" indent="-228600" algn="l" rtl="0">
              <a:spcBef>
                <a:spcPts val="600"/>
              </a:spcBef>
              <a:spcAft>
                <a:spcPts val="0"/>
              </a:spcAft>
              <a:buClr>
                <a:srgbClr val="1186C3"/>
              </a:buClr>
              <a:buSzPts val="2900"/>
              <a:buFont typeface="Arial"/>
              <a:buNone/>
              <a:defRPr sz="2000" b="1" i="0" u="none" strike="noStrike" cap="none">
                <a:solidFill>
                  <a:schemeClr val="dk1"/>
                </a:solidFill>
                <a:latin typeface="Corbel"/>
                <a:ea typeface="Corbel"/>
                <a:cs typeface="Corbel"/>
                <a:sym typeface="Corbel"/>
              </a:defRPr>
            </a:lvl2pPr>
            <a:lvl3pPr marL="1371600" marR="0" lvl="2" indent="-228600" algn="l" rtl="0">
              <a:spcBef>
                <a:spcPts val="600"/>
              </a:spcBef>
              <a:spcAft>
                <a:spcPts val="0"/>
              </a:spcAft>
              <a:buClr>
                <a:srgbClr val="1186C3"/>
              </a:buClr>
              <a:buSzPts val="2610"/>
              <a:buFont typeface="Arial"/>
              <a:buNone/>
              <a:defRPr sz="1800" b="1" i="0" u="none" strike="noStrike" cap="none">
                <a:solidFill>
                  <a:schemeClr val="dk1"/>
                </a:solidFill>
                <a:latin typeface="Corbel"/>
                <a:ea typeface="Corbel"/>
                <a:cs typeface="Corbel"/>
                <a:sym typeface="Corbel"/>
              </a:defRPr>
            </a:lvl3pPr>
            <a:lvl4pPr marL="1828800" marR="0" lvl="3"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4pPr>
            <a:lvl5pPr marL="2286000" marR="0" lvl="4"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5pPr>
            <a:lvl6pPr marL="2743200" marR="0" lvl="5"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6pPr>
            <a:lvl7pPr marL="3200400" marR="0" lvl="6"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7pPr>
            <a:lvl8pPr marL="3657600" marR="0" lvl="7"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8pPr>
            <a:lvl9pPr marL="4114800" marR="0" lvl="8" indent="-228600" algn="l" rtl="0">
              <a:spcBef>
                <a:spcPts val="600"/>
              </a:spcBef>
              <a:spcAft>
                <a:spcPts val="600"/>
              </a:spcAft>
              <a:buClr>
                <a:srgbClr val="1186C3"/>
              </a:buClr>
              <a:buSzPts val="2320"/>
              <a:buFont typeface="Arial"/>
              <a:buNone/>
              <a:defRPr sz="1600" b="1" i="0" u="none" strike="noStrike" cap="none">
                <a:solidFill>
                  <a:schemeClr val="dk1"/>
                </a:solidFill>
                <a:latin typeface="Corbel"/>
                <a:ea typeface="Corbel"/>
                <a:cs typeface="Corbel"/>
                <a:sym typeface="Corbel"/>
              </a:defRPr>
            </a:lvl9pPr>
          </a:lstStyle>
          <a:p>
            <a:endParaRPr/>
          </a:p>
        </p:txBody>
      </p:sp>
      <p:sp>
        <p:nvSpPr>
          <p:cNvPr id="57" name="Google Shape;57;p7"/>
          <p:cNvSpPr txBox="1">
            <a:spLocks noGrp="1"/>
          </p:cNvSpPr>
          <p:nvPr>
            <p:ph type="body" idx="2"/>
          </p:nvPr>
        </p:nvSpPr>
        <p:spPr>
          <a:xfrm>
            <a:off x="1484311" y="3335337"/>
            <a:ext cx="4895056" cy="2455862"/>
          </a:xfrm>
          <a:prstGeom prst="rect">
            <a:avLst/>
          </a:prstGeom>
          <a:noFill/>
          <a:ln>
            <a:noFill/>
          </a:ln>
        </p:spPr>
        <p:txBody>
          <a:bodyPr spcFirstLastPara="1" wrap="square" lIns="91425" tIns="45700" rIns="91425" bIns="45700" anchor="t" anchorCtr="0">
            <a:noAutofit/>
          </a:bodyPr>
          <a:lstStyle>
            <a:lvl1pPr marL="457200" marR="0" lvl="0" indent="-394335" algn="l" rtl="0">
              <a:spcBef>
                <a:spcPts val="36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1pPr>
            <a:lvl2pPr marL="914400" marR="0" lvl="1"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2pPr>
            <a:lvl3pPr marL="1371600" marR="0" lvl="2" indent="-357505"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3pPr>
            <a:lvl4pPr marL="1828800" marR="0" lvl="3"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4pPr>
            <a:lvl5pPr marL="2286000" marR="0" lvl="4"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5pPr>
            <a:lvl6pPr marL="2743200" marR="0" lvl="5"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6pPr>
            <a:lvl7pPr marL="3200400" marR="0" lvl="6"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7pPr>
            <a:lvl8pPr marL="3657600" marR="0" lvl="7" indent="-339090"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8pPr>
            <a:lvl9pPr marL="4114800" marR="0" lvl="8" indent="-339090" algn="l" rtl="0">
              <a:spcBef>
                <a:spcPts val="600"/>
              </a:spcBef>
              <a:spcAft>
                <a:spcPts val="600"/>
              </a:spcAft>
              <a:buClr>
                <a:srgbClr val="1186C3"/>
              </a:buClr>
              <a:buSzPts val="1740"/>
              <a:buFont typeface="Arial"/>
              <a:buChar char="•"/>
              <a:defRPr sz="1200" b="0" i="0" u="none" strike="noStrike" cap="none">
                <a:solidFill>
                  <a:schemeClr val="dk1"/>
                </a:solidFill>
                <a:latin typeface="Corbel"/>
                <a:ea typeface="Corbel"/>
                <a:cs typeface="Corbel"/>
                <a:sym typeface="Corbel"/>
              </a:defRPr>
            </a:lvl9pPr>
          </a:lstStyle>
          <a:p>
            <a:endParaRPr/>
          </a:p>
        </p:txBody>
      </p:sp>
      <p:sp>
        <p:nvSpPr>
          <p:cNvPr id="58" name="Google Shape;58;p7"/>
          <p:cNvSpPr txBox="1">
            <a:spLocks noGrp="1"/>
          </p:cNvSpPr>
          <p:nvPr>
            <p:ph type="body" idx="3"/>
          </p:nvPr>
        </p:nvSpPr>
        <p:spPr>
          <a:xfrm>
            <a:off x="6880487" y="2667000"/>
            <a:ext cx="4622537" cy="5762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560"/>
              </a:spcBef>
              <a:spcAft>
                <a:spcPts val="0"/>
              </a:spcAft>
              <a:buClr>
                <a:srgbClr val="1186C3"/>
              </a:buClr>
              <a:buSzPts val="4060"/>
              <a:buFont typeface="Arial"/>
              <a:buNone/>
              <a:defRPr sz="2800" b="0" i="0" u="none" strike="noStrike" cap="none">
                <a:solidFill>
                  <a:srgbClr val="1186C3"/>
                </a:solidFill>
                <a:latin typeface="Corbel"/>
                <a:ea typeface="Corbel"/>
                <a:cs typeface="Corbel"/>
                <a:sym typeface="Corbel"/>
              </a:defRPr>
            </a:lvl1pPr>
            <a:lvl2pPr marL="914400" marR="0" lvl="1" indent="-228600" algn="l" rtl="0">
              <a:spcBef>
                <a:spcPts val="600"/>
              </a:spcBef>
              <a:spcAft>
                <a:spcPts val="0"/>
              </a:spcAft>
              <a:buClr>
                <a:srgbClr val="1186C3"/>
              </a:buClr>
              <a:buSzPts val="2900"/>
              <a:buFont typeface="Arial"/>
              <a:buNone/>
              <a:defRPr sz="2000" b="1" i="0" u="none" strike="noStrike" cap="none">
                <a:solidFill>
                  <a:schemeClr val="dk1"/>
                </a:solidFill>
                <a:latin typeface="Corbel"/>
                <a:ea typeface="Corbel"/>
                <a:cs typeface="Corbel"/>
                <a:sym typeface="Corbel"/>
              </a:defRPr>
            </a:lvl2pPr>
            <a:lvl3pPr marL="1371600" marR="0" lvl="2" indent="-228600" algn="l" rtl="0">
              <a:spcBef>
                <a:spcPts val="600"/>
              </a:spcBef>
              <a:spcAft>
                <a:spcPts val="0"/>
              </a:spcAft>
              <a:buClr>
                <a:srgbClr val="1186C3"/>
              </a:buClr>
              <a:buSzPts val="2610"/>
              <a:buFont typeface="Arial"/>
              <a:buNone/>
              <a:defRPr sz="1800" b="1" i="0" u="none" strike="noStrike" cap="none">
                <a:solidFill>
                  <a:schemeClr val="dk1"/>
                </a:solidFill>
                <a:latin typeface="Corbel"/>
                <a:ea typeface="Corbel"/>
                <a:cs typeface="Corbel"/>
                <a:sym typeface="Corbel"/>
              </a:defRPr>
            </a:lvl3pPr>
            <a:lvl4pPr marL="1828800" marR="0" lvl="3"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4pPr>
            <a:lvl5pPr marL="2286000" marR="0" lvl="4"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5pPr>
            <a:lvl6pPr marL="2743200" marR="0" lvl="5"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6pPr>
            <a:lvl7pPr marL="3200400" marR="0" lvl="6"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7pPr>
            <a:lvl8pPr marL="3657600" marR="0" lvl="7" indent="-228600" algn="l" rtl="0">
              <a:spcBef>
                <a:spcPts val="600"/>
              </a:spcBef>
              <a:spcAft>
                <a:spcPts val="0"/>
              </a:spcAft>
              <a:buClr>
                <a:srgbClr val="1186C3"/>
              </a:buClr>
              <a:buSzPts val="2320"/>
              <a:buFont typeface="Arial"/>
              <a:buNone/>
              <a:defRPr sz="1600" b="1" i="0" u="none" strike="noStrike" cap="none">
                <a:solidFill>
                  <a:schemeClr val="dk1"/>
                </a:solidFill>
                <a:latin typeface="Corbel"/>
                <a:ea typeface="Corbel"/>
                <a:cs typeface="Corbel"/>
                <a:sym typeface="Corbel"/>
              </a:defRPr>
            </a:lvl8pPr>
            <a:lvl9pPr marL="4114800" marR="0" lvl="8" indent="-228600" algn="l" rtl="0">
              <a:spcBef>
                <a:spcPts val="600"/>
              </a:spcBef>
              <a:spcAft>
                <a:spcPts val="600"/>
              </a:spcAft>
              <a:buClr>
                <a:srgbClr val="1186C3"/>
              </a:buClr>
              <a:buSzPts val="2320"/>
              <a:buFont typeface="Arial"/>
              <a:buNone/>
              <a:defRPr sz="1600" b="1" i="0" u="none" strike="noStrike" cap="none">
                <a:solidFill>
                  <a:schemeClr val="dk1"/>
                </a:solidFill>
                <a:latin typeface="Corbel"/>
                <a:ea typeface="Corbel"/>
                <a:cs typeface="Corbel"/>
                <a:sym typeface="Corbel"/>
              </a:defRPr>
            </a:lvl9pPr>
          </a:lstStyle>
          <a:p>
            <a:endParaRPr/>
          </a:p>
        </p:txBody>
      </p:sp>
      <p:sp>
        <p:nvSpPr>
          <p:cNvPr id="59" name="Google Shape;59;p7"/>
          <p:cNvSpPr txBox="1">
            <a:spLocks noGrp="1"/>
          </p:cNvSpPr>
          <p:nvPr>
            <p:ph type="body" idx="4"/>
          </p:nvPr>
        </p:nvSpPr>
        <p:spPr>
          <a:xfrm>
            <a:off x="6607967" y="3335337"/>
            <a:ext cx="4895056" cy="2455862"/>
          </a:xfrm>
          <a:prstGeom prst="rect">
            <a:avLst/>
          </a:prstGeom>
          <a:noFill/>
          <a:ln>
            <a:noFill/>
          </a:ln>
        </p:spPr>
        <p:txBody>
          <a:bodyPr spcFirstLastPara="1" wrap="square" lIns="91425" tIns="45700" rIns="91425" bIns="45700" anchor="t" anchorCtr="0">
            <a:noAutofit/>
          </a:bodyPr>
          <a:lstStyle>
            <a:lvl1pPr marL="457200" marR="0" lvl="0" indent="-394335" algn="l" rtl="0">
              <a:spcBef>
                <a:spcPts val="36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1pPr>
            <a:lvl2pPr marL="914400" marR="0" lvl="1"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2pPr>
            <a:lvl3pPr marL="1371600" marR="0" lvl="2" indent="-357505"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3pPr>
            <a:lvl4pPr marL="1828800" marR="0" lvl="3"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4pPr>
            <a:lvl5pPr marL="2286000" marR="0" lvl="4"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5pPr>
            <a:lvl6pPr marL="2743200" marR="0" lvl="5"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6pPr>
            <a:lvl7pPr marL="3200400" marR="0" lvl="6" indent="-339089"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7pPr>
            <a:lvl8pPr marL="3657600" marR="0" lvl="7" indent="-339090" algn="l" rtl="0">
              <a:spcBef>
                <a:spcPts val="600"/>
              </a:spcBef>
              <a:spcAft>
                <a:spcPts val="0"/>
              </a:spcAft>
              <a:buClr>
                <a:srgbClr val="1186C3"/>
              </a:buClr>
              <a:buSzPts val="1740"/>
              <a:buFont typeface="Arial"/>
              <a:buChar char="•"/>
              <a:defRPr sz="1200" b="0" i="0" u="none" strike="noStrike" cap="none">
                <a:solidFill>
                  <a:schemeClr val="dk1"/>
                </a:solidFill>
                <a:latin typeface="Corbel"/>
                <a:ea typeface="Corbel"/>
                <a:cs typeface="Corbel"/>
                <a:sym typeface="Corbel"/>
              </a:defRPr>
            </a:lvl8pPr>
            <a:lvl9pPr marL="4114800" marR="0" lvl="8" indent="-339090" algn="l" rtl="0">
              <a:spcBef>
                <a:spcPts val="600"/>
              </a:spcBef>
              <a:spcAft>
                <a:spcPts val="600"/>
              </a:spcAft>
              <a:buClr>
                <a:srgbClr val="1186C3"/>
              </a:buClr>
              <a:buSzPts val="1740"/>
              <a:buFont typeface="Arial"/>
              <a:buChar char="•"/>
              <a:defRPr sz="1200" b="0" i="0" u="none" strike="noStrike" cap="none">
                <a:solidFill>
                  <a:schemeClr val="dk1"/>
                </a:solidFill>
                <a:latin typeface="Corbel"/>
                <a:ea typeface="Corbel"/>
                <a:cs typeface="Corbel"/>
                <a:sym typeface="Corbel"/>
              </a:defRPr>
            </a:lvl9pPr>
          </a:lstStyle>
          <a:p>
            <a:endParaRPr/>
          </a:p>
        </p:txBody>
      </p:sp>
      <p:sp>
        <p:nvSpPr>
          <p:cNvPr id="60" name="Google Shape;60;p7"/>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61" name="Google Shape;61;p7"/>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62" name="Google Shape;62;p7"/>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63"/>
        <p:cNvGrpSpPr/>
        <p:nvPr/>
      </p:nvGrpSpPr>
      <p:grpSpPr>
        <a:xfrm>
          <a:off x="0" y="0"/>
          <a:ext cx="0" cy="0"/>
          <a:chOff x="0" y="0"/>
          <a:chExt cx="0" cy="0"/>
        </a:xfrm>
      </p:grpSpPr>
      <p:sp>
        <p:nvSpPr>
          <p:cNvPr id="64" name="Google Shape;64;p8"/>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5" name="Google Shape;65;p8"/>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66" name="Google Shape;66;p8"/>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67" name="Google Shape;67;p8"/>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68"/>
        <p:cNvGrpSpPr/>
        <p:nvPr/>
      </p:nvGrpSpPr>
      <p:grpSpPr>
        <a:xfrm>
          <a:off x="0" y="0"/>
          <a:ext cx="0" cy="0"/>
          <a:chOff x="0" y="0"/>
          <a:chExt cx="0" cy="0"/>
        </a:xfrm>
      </p:grpSpPr>
      <p:sp>
        <p:nvSpPr>
          <p:cNvPr id="69" name="Google Shape;69;p9"/>
          <p:cNvSpPr txBox="1">
            <a:spLocks noGrp="1"/>
          </p:cNvSpPr>
          <p:nvPr>
            <p:ph type="title"/>
          </p:nvPr>
        </p:nvSpPr>
        <p:spPr>
          <a:xfrm>
            <a:off x="1484312" y="1600200"/>
            <a:ext cx="3549121" cy="13716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chemeClr val="dk1"/>
              </a:buClr>
              <a:buSzPts val="2400"/>
              <a:buFont typeface="Corbel"/>
              <a:buNone/>
              <a:defRPr sz="24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0" name="Google Shape;70;p9"/>
          <p:cNvSpPr txBox="1">
            <a:spLocks noGrp="1"/>
          </p:cNvSpPr>
          <p:nvPr>
            <p:ph type="body" idx="1"/>
          </p:nvPr>
        </p:nvSpPr>
        <p:spPr>
          <a:xfrm>
            <a:off x="5262033" y="685799"/>
            <a:ext cx="6240990" cy="5105401"/>
          </a:xfrm>
          <a:prstGeom prst="rect">
            <a:avLst/>
          </a:prstGeom>
          <a:noFill/>
          <a:ln>
            <a:noFill/>
          </a:ln>
        </p:spPr>
        <p:txBody>
          <a:bodyPr spcFirstLastPara="1" wrap="square" lIns="91425" tIns="45700" rIns="91425" bIns="45700" anchor="ctr" anchorCtr="0">
            <a:noAutofit/>
          </a:bodyPr>
          <a:lstStyle>
            <a:lvl1pPr marL="457200" marR="0" lvl="0" indent="-412750" algn="l" rtl="0">
              <a:spcBef>
                <a:spcPts val="400"/>
              </a:spcBef>
              <a:spcAft>
                <a:spcPts val="0"/>
              </a:spcAft>
              <a:buClr>
                <a:srgbClr val="1186C3"/>
              </a:buClr>
              <a:buSzPts val="2900"/>
              <a:buFont typeface="Arial"/>
              <a:buChar char="•"/>
              <a:defRPr sz="2000" b="0" i="0" u="none" strike="noStrike" cap="none">
                <a:solidFill>
                  <a:schemeClr val="dk1"/>
                </a:solidFill>
                <a:latin typeface="Corbel"/>
                <a:ea typeface="Corbel"/>
                <a:cs typeface="Corbel"/>
                <a:sym typeface="Corbel"/>
              </a:defRPr>
            </a:lvl1pPr>
            <a:lvl2pPr marL="914400" marR="0" lvl="1" indent="-394335" algn="l" rtl="0">
              <a:spcBef>
                <a:spcPts val="60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2pPr>
            <a:lvl3pPr marL="1371600" marR="0" lvl="2"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3pPr>
            <a:lvl4pPr marL="1828800" marR="0" lvl="3" indent="-357505"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71" name="Google Shape;71;p9"/>
          <p:cNvSpPr txBox="1">
            <a:spLocks noGrp="1"/>
          </p:cNvSpPr>
          <p:nvPr>
            <p:ph type="body" idx="2"/>
          </p:nvPr>
        </p:nvSpPr>
        <p:spPr>
          <a:xfrm>
            <a:off x="1484312" y="2971800"/>
            <a:ext cx="3549121" cy="1828800"/>
          </a:xfrm>
          <a:prstGeom prst="rect">
            <a:avLst/>
          </a:prstGeom>
          <a:noFill/>
          <a:ln>
            <a:noFill/>
          </a:ln>
        </p:spPr>
        <p:txBody>
          <a:bodyPr spcFirstLastPara="1" wrap="square" lIns="91425" tIns="45700" rIns="91425" bIns="45700" anchor="ctr" anchorCtr="0">
            <a:noAutofit/>
          </a:bodyPr>
          <a:lstStyle>
            <a:lvl1pPr marL="457200" marR="0" lvl="0" indent="-228600" algn="ctr" rtl="0">
              <a:spcBef>
                <a:spcPts val="32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1740"/>
              <a:buFont typeface="Arial"/>
              <a:buNone/>
              <a:defRPr sz="1200" b="0" i="0" u="none" strike="noStrike" cap="none">
                <a:solidFill>
                  <a:schemeClr val="dk1"/>
                </a:solidFill>
                <a:latin typeface="Corbel"/>
                <a:ea typeface="Corbel"/>
                <a:cs typeface="Corbel"/>
                <a:sym typeface="Corbel"/>
              </a:defRPr>
            </a:lvl2pPr>
            <a:lvl3pPr marL="1371600" marR="0" lvl="2" indent="-228600" algn="l" rtl="0">
              <a:spcBef>
                <a:spcPts val="600"/>
              </a:spcBef>
              <a:spcAft>
                <a:spcPts val="0"/>
              </a:spcAft>
              <a:buClr>
                <a:srgbClr val="1186C3"/>
              </a:buClr>
              <a:buSzPts val="1450"/>
              <a:buFont typeface="Arial"/>
              <a:buNone/>
              <a:defRPr sz="1000" b="0" i="0" u="none" strike="noStrike" cap="none">
                <a:solidFill>
                  <a:schemeClr val="dk1"/>
                </a:solidFill>
                <a:latin typeface="Corbel"/>
                <a:ea typeface="Corbel"/>
                <a:cs typeface="Corbel"/>
                <a:sym typeface="Corbel"/>
              </a:defRPr>
            </a:lvl3pPr>
            <a:lvl4pPr marL="1828800" marR="0" lvl="3"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4pPr>
            <a:lvl5pPr marL="2286000" marR="0" lvl="4"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5pPr>
            <a:lvl6pPr marL="2743200" marR="0" lvl="5"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6pPr>
            <a:lvl7pPr marL="3200400" marR="0" lvl="6"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7pPr>
            <a:lvl8pPr marL="3657600" marR="0" lvl="7"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8pPr>
            <a:lvl9pPr marL="4114800" marR="0" lvl="8" indent="-228600" algn="l" rtl="0">
              <a:spcBef>
                <a:spcPts val="600"/>
              </a:spcBef>
              <a:spcAft>
                <a:spcPts val="600"/>
              </a:spcAft>
              <a:buClr>
                <a:srgbClr val="1186C3"/>
              </a:buClr>
              <a:buSzPts val="1305"/>
              <a:buFont typeface="Arial"/>
              <a:buNone/>
              <a:defRPr sz="900" b="0" i="0" u="none" strike="noStrike" cap="none">
                <a:solidFill>
                  <a:schemeClr val="dk1"/>
                </a:solidFill>
                <a:latin typeface="Corbel"/>
                <a:ea typeface="Corbel"/>
                <a:cs typeface="Corbel"/>
                <a:sym typeface="Corbel"/>
              </a:defRPr>
            </a:lvl9pPr>
          </a:lstStyle>
          <a:p>
            <a:endParaRPr/>
          </a:p>
        </p:txBody>
      </p:sp>
      <p:sp>
        <p:nvSpPr>
          <p:cNvPr id="72" name="Google Shape;72;p9"/>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73" name="Google Shape;73;p9"/>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74" name="Google Shape;74;p9"/>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75"/>
        <p:cNvGrpSpPr/>
        <p:nvPr/>
      </p:nvGrpSpPr>
      <p:grpSpPr>
        <a:xfrm>
          <a:off x="0" y="0"/>
          <a:ext cx="0" cy="0"/>
          <a:chOff x="0" y="0"/>
          <a:chExt cx="0" cy="0"/>
        </a:xfrm>
      </p:grpSpPr>
      <p:sp>
        <p:nvSpPr>
          <p:cNvPr id="76" name="Google Shape;76;p10"/>
          <p:cNvSpPr txBox="1">
            <a:spLocks noGrp="1"/>
          </p:cNvSpPr>
          <p:nvPr>
            <p:ph type="title"/>
          </p:nvPr>
        </p:nvSpPr>
        <p:spPr>
          <a:xfrm>
            <a:off x="1482724" y="1752599"/>
            <a:ext cx="5426158" cy="13716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chemeClr val="dk1"/>
              </a:buClr>
              <a:buSzPts val="2800"/>
              <a:buFont typeface="Corbel"/>
              <a:buNone/>
              <a:defRPr sz="28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7" name="Google Shape;77;p10"/>
          <p:cNvSpPr>
            <a:spLocks noGrp="1"/>
          </p:cNvSpPr>
          <p:nvPr>
            <p:ph type="pic" idx="2"/>
          </p:nvPr>
        </p:nvSpPr>
        <p:spPr>
          <a:xfrm>
            <a:off x="7594682" y="914400"/>
            <a:ext cx="3280974" cy="4572000"/>
          </a:xfrm>
          <a:prstGeom prst="roundRect">
            <a:avLst>
              <a:gd name="adj" fmla="val 4280"/>
            </a:avLst>
          </a:prstGeom>
          <a:noFill/>
          <a:ln w="38100" cap="flat" cmpd="sng">
            <a:solidFill>
              <a:schemeClr val="lt2"/>
            </a:solidFill>
            <a:prstDash val="solid"/>
            <a:round/>
            <a:headEnd type="none" w="sm" len="sm"/>
            <a:tailEnd type="none" w="sm" len="sm"/>
          </a:ln>
        </p:spPr>
        <p:txBody>
          <a:bodyPr spcFirstLastPara="1" wrap="square" lIns="91425" tIns="45700" rIns="91425" bIns="45700" anchor="t" anchorCtr="0">
            <a:noAutofit/>
          </a:bodyPr>
          <a:lstStyle>
            <a:lvl1pPr marR="0" lvl="0" algn="ctr" rtl="0">
              <a:spcBef>
                <a:spcPts val="32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1pPr>
            <a:lvl2pPr marR="0" lvl="1"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2pPr>
            <a:lvl3pPr marR="0" lvl="2"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3pPr>
            <a:lvl4pPr marR="0" lvl="3"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4pPr>
            <a:lvl5pPr marR="0" lvl="4"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5pPr>
            <a:lvl6pPr marR="0" lvl="5"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6pPr>
            <a:lvl7pPr marR="0" lvl="6"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7pPr>
            <a:lvl8pPr marR="0" lvl="7"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8pPr>
            <a:lvl9pPr marR="0" lvl="8" algn="l" rtl="0">
              <a:spcBef>
                <a:spcPts val="600"/>
              </a:spcBef>
              <a:spcAft>
                <a:spcPts val="600"/>
              </a:spcAft>
              <a:buClr>
                <a:srgbClr val="1186C3"/>
              </a:buClr>
              <a:buSzPts val="2320"/>
              <a:buFont typeface="Arial"/>
              <a:buNone/>
              <a:defRPr sz="1600" b="0" i="0" u="none" strike="noStrike" cap="none">
                <a:solidFill>
                  <a:schemeClr val="dk1"/>
                </a:solidFill>
                <a:latin typeface="Corbel"/>
                <a:ea typeface="Corbel"/>
                <a:cs typeface="Corbel"/>
                <a:sym typeface="Corbel"/>
              </a:defRPr>
            </a:lvl9pPr>
          </a:lstStyle>
          <a:p>
            <a:endParaRPr/>
          </a:p>
        </p:txBody>
      </p:sp>
      <p:sp>
        <p:nvSpPr>
          <p:cNvPr id="78" name="Google Shape;78;p10"/>
          <p:cNvSpPr txBox="1">
            <a:spLocks noGrp="1"/>
          </p:cNvSpPr>
          <p:nvPr>
            <p:ph type="body" idx="1"/>
          </p:nvPr>
        </p:nvSpPr>
        <p:spPr>
          <a:xfrm>
            <a:off x="1482724" y="3124199"/>
            <a:ext cx="5426158" cy="1828800"/>
          </a:xfrm>
          <a:prstGeom prst="rect">
            <a:avLst/>
          </a:prstGeom>
          <a:noFill/>
          <a:ln>
            <a:noFill/>
          </a:ln>
        </p:spPr>
        <p:txBody>
          <a:bodyPr spcFirstLastPara="1" wrap="square" lIns="91425" tIns="45700" rIns="91425" bIns="45700" anchor="ctr" anchorCtr="0">
            <a:noAutofit/>
          </a:bodyPr>
          <a:lstStyle>
            <a:lvl1pPr marL="457200" marR="0" lvl="0" indent="-228600" algn="ctr" rtl="0">
              <a:spcBef>
                <a:spcPts val="360"/>
              </a:spcBef>
              <a:spcAft>
                <a:spcPts val="0"/>
              </a:spcAft>
              <a:buClr>
                <a:srgbClr val="1186C3"/>
              </a:buClr>
              <a:buSzPts val="2610"/>
              <a:buFont typeface="Arial"/>
              <a:buNone/>
              <a:defRPr sz="18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1740"/>
              <a:buFont typeface="Arial"/>
              <a:buNone/>
              <a:defRPr sz="1200" b="0" i="0" u="none" strike="noStrike" cap="none">
                <a:solidFill>
                  <a:schemeClr val="dk1"/>
                </a:solidFill>
                <a:latin typeface="Corbel"/>
                <a:ea typeface="Corbel"/>
                <a:cs typeface="Corbel"/>
                <a:sym typeface="Corbel"/>
              </a:defRPr>
            </a:lvl2pPr>
            <a:lvl3pPr marL="1371600" marR="0" lvl="2" indent="-228600" algn="l" rtl="0">
              <a:spcBef>
                <a:spcPts val="600"/>
              </a:spcBef>
              <a:spcAft>
                <a:spcPts val="0"/>
              </a:spcAft>
              <a:buClr>
                <a:srgbClr val="1186C3"/>
              </a:buClr>
              <a:buSzPts val="1450"/>
              <a:buFont typeface="Arial"/>
              <a:buNone/>
              <a:defRPr sz="1000" b="0" i="0" u="none" strike="noStrike" cap="none">
                <a:solidFill>
                  <a:schemeClr val="dk1"/>
                </a:solidFill>
                <a:latin typeface="Corbel"/>
                <a:ea typeface="Corbel"/>
                <a:cs typeface="Corbel"/>
                <a:sym typeface="Corbel"/>
              </a:defRPr>
            </a:lvl3pPr>
            <a:lvl4pPr marL="1828800" marR="0" lvl="3"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4pPr>
            <a:lvl5pPr marL="2286000" marR="0" lvl="4"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5pPr>
            <a:lvl6pPr marL="2743200" marR="0" lvl="5"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6pPr>
            <a:lvl7pPr marL="3200400" marR="0" lvl="6"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7pPr>
            <a:lvl8pPr marL="3657600" marR="0" lvl="7"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8pPr>
            <a:lvl9pPr marL="4114800" marR="0" lvl="8" indent="-228600" algn="l" rtl="0">
              <a:spcBef>
                <a:spcPts val="600"/>
              </a:spcBef>
              <a:spcAft>
                <a:spcPts val="600"/>
              </a:spcAft>
              <a:buClr>
                <a:srgbClr val="1186C3"/>
              </a:buClr>
              <a:buSzPts val="1305"/>
              <a:buFont typeface="Arial"/>
              <a:buNone/>
              <a:defRPr sz="900" b="0" i="0" u="none" strike="noStrike" cap="none">
                <a:solidFill>
                  <a:schemeClr val="dk1"/>
                </a:solidFill>
                <a:latin typeface="Corbel"/>
                <a:ea typeface="Corbel"/>
                <a:cs typeface="Corbel"/>
                <a:sym typeface="Corbel"/>
              </a:defRPr>
            </a:lvl9pPr>
          </a:lstStyle>
          <a:p>
            <a:endParaRPr/>
          </a:p>
        </p:txBody>
      </p:sp>
      <p:sp>
        <p:nvSpPr>
          <p:cNvPr id="79" name="Google Shape;79;p10"/>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80" name="Google Shape;80;p10"/>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81" name="Google Shape;81;p10"/>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panorámica con descripción">
  <p:cSld name="Imagen panorámica con descripción">
    <p:spTree>
      <p:nvGrpSpPr>
        <p:cNvPr id="1" name="Shape 82"/>
        <p:cNvGrpSpPr/>
        <p:nvPr/>
      </p:nvGrpSpPr>
      <p:grpSpPr>
        <a:xfrm>
          <a:off x="0" y="0"/>
          <a:ext cx="0" cy="0"/>
          <a:chOff x="0" y="0"/>
          <a:chExt cx="0" cy="0"/>
        </a:xfrm>
      </p:grpSpPr>
      <p:sp>
        <p:nvSpPr>
          <p:cNvPr id="83" name="Google Shape;83;p11"/>
          <p:cNvSpPr txBox="1">
            <a:spLocks noGrp="1"/>
          </p:cNvSpPr>
          <p:nvPr>
            <p:ph type="title"/>
          </p:nvPr>
        </p:nvSpPr>
        <p:spPr>
          <a:xfrm>
            <a:off x="1484311" y="4732865"/>
            <a:ext cx="10018711" cy="566738"/>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chemeClr val="dk1"/>
              </a:buClr>
              <a:buSzPts val="2400"/>
              <a:buFont typeface="Corbel"/>
              <a:buNone/>
              <a:defRPr sz="24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84" name="Google Shape;84;p11"/>
          <p:cNvSpPr>
            <a:spLocks noGrp="1"/>
          </p:cNvSpPr>
          <p:nvPr>
            <p:ph type="pic" idx="2"/>
          </p:nvPr>
        </p:nvSpPr>
        <p:spPr>
          <a:xfrm>
            <a:off x="2386012" y="932112"/>
            <a:ext cx="8225944" cy="3164976"/>
          </a:xfrm>
          <a:prstGeom prst="roundRect">
            <a:avLst>
              <a:gd name="adj" fmla="val 4380"/>
            </a:avLst>
          </a:prstGeom>
          <a:noFill/>
          <a:ln w="38100" cap="flat" cmpd="sng">
            <a:solidFill>
              <a:schemeClr val="lt2"/>
            </a:solidFill>
            <a:prstDash val="solid"/>
            <a:round/>
            <a:headEnd type="none" w="sm" len="sm"/>
            <a:tailEnd type="none" w="sm" len="sm"/>
          </a:ln>
        </p:spPr>
        <p:txBody>
          <a:bodyPr spcFirstLastPara="1" wrap="square" lIns="91425" tIns="45700" rIns="91425" bIns="45700" anchor="t" anchorCtr="0">
            <a:noAutofit/>
          </a:bodyPr>
          <a:lstStyle>
            <a:lvl1pPr marR="0" lvl="0" algn="ctr" rtl="0">
              <a:spcBef>
                <a:spcPts val="32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1pPr>
            <a:lvl2pPr marR="0" lvl="1"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2pPr>
            <a:lvl3pPr marR="0" lvl="2"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3pPr>
            <a:lvl4pPr marR="0" lvl="3"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4pPr>
            <a:lvl5pPr marR="0" lvl="4"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5pPr>
            <a:lvl6pPr marR="0" lvl="5"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6pPr>
            <a:lvl7pPr marR="0" lvl="6"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7pPr>
            <a:lvl8pPr marR="0" lvl="7" algn="l" rtl="0">
              <a:spcBef>
                <a:spcPts val="600"/>
              </a:spcBef>
              <a:spcAft>
                <a:spcPts val="0"/>
              </a:spcAft>
              <a:buClr>
                <a:srgbClr val="1186C3"/>
              </a:buClr>
              <a:buSzPts val="2320"/>
              <a:buFont typeface="Arial"/>
              <a:buNone/>
              <a:defRPr sz="1600" b="0" i="0" u="none" strike="noStrike" cap="none">
                <a:solidFill>
                  <a:schemeClr val="dk1"/>
                </a:solidFill>
                <a:latin typeface="Corbel"/>
                <a:ea typeface="Corbel"/>
                <a:cs typeface="Corbel"/>
                <a:sym typeface="Corbel"/>
              </a:defRPr>
            </a:lvl8pPr>
            <a:lvl9pPr marR="0" lvl="8" algn="l" rtl="0">
              <a:spcBef>
                <a:spcPts val="600"/>
              </a:spcBef>
              <a:spcAft>
                <a:spcPts val="600"/>
              </a:spcAft>
              <a:buClr>
                <a:srgbClr val="1186C3"/>
              </a:buClr>
              <a:buSzPts val="2320"/>
              <a:buFont typeface="Arial"/>
              <a:buNone/>
              <a:defRPr sz="1600" b="0" i="0" u="none" strike="noStrike" cap="none">
                <a:solidFill>
                  <a:schemeClr val="dk1"/>
                </a:solidFill>
                <a:latin typeface="Corbel"/>
                <a:ea typeface="Corbel"/>
                <a:cs typeface="Corbel"/>
                <a:sym typeface="Corbel"/>
              </a:defRPr>
            </a:lvl9pPr>
          </a:lstStyle>
          <a:p>
            <a:endParaRPr/>
          </a:p>
        </p:txBody>
      </p:sp>
      <p:sp>
        <p:nvSpPr>
          <p:cNvPr id="85" name="Google Shape;85;p11"/>
          <p:cNvSpPr txBox="1">
            <a:spLocks noGrp="1"/>
          </p:cNvSpPr>
          <p:nvPr>
            <p:ph type="body" idx="1"/>
          </p:nvPr>
        </p:nvSpPr>
        <p:spPr>
          <a:xfrm>
            <a:off x="1484311" y="5299603"/>
            <a:ext cx="10018711" cy="493712"/>
          </a:xfrm>
          <a:prstGeom prst="rect">
            <a:avLst/>
          </a:prstGeom>
          <a:noFill/>
          <a:ln>
            <a:noFill/>
          </a:ln>
        </p:spPr>
        <p:txBody>
          <a:bodyPr spcFirstLastPara="1" wrap="square" lIns="91425" tIns="45700" rIns="91425" bIns="45700" anchor="ctr" anchorCtr="0">
            <a:noAutofit/>
          </a:bodyPr>
          <a:lstStyle>
            <a:lvl1pPr marL="457200" marR="0" lvl="0" indent="-228600" algn="ctr" rtl="0">
              <a:spcBef>
                <a:spcPts val="280"/>
              </a:spcBef>
              <a:spcAft>
                <a:spcPts val="0"/>
              </a:spcAft>
              <a:buClr>
                <a:srgbClr val="1186C3"/>
              </a:buClr>
              <a:buSzPts val="2030"/>
              <a:buFont typeface="Arial"/>
              <a:buNone/>
              <a:defRPr sz="1400" b="0" i="0" u="none" strike="noStrike" cap="none">
                <a:solidFill>
                  <a:schemeClr val="dk1"/>
                </a:solidFill>
                <a:latin typeface="Corbel"/>
                <a:ea typeface="Corbel"/>
                <a:cs typeface="Corbel"/>
                <a:sym typeface="Corbel"/>
              </a:defRPr>
            </a:lvl1pPr>
            <a:lvl2pPr marL="914400" marR="0" lvl="1" indent="-228600" algn="l" rtl="0">
              <a:spcBef>
                <a:spcPts val="600"/>
              </a:spcBef>
              <a:spcAft>
                <a:spcPts val="0"/>
              </a:spcAft>
              <a:buClr>
                <a:srgbClr val="1186C3"/>
              </a:buClr>
              <a:buSzPts val="1740"/>
              <a:buFont typeface="Arial"/>
              <a:buNone/>
              <a:defRPr sz="1200" b="0" i="0" u="none" strike="noStrike" cap="none">
                <a:solidFill>
                  <a:schemeClr val="dk1"/>
                </a:solidFill>
                <a:latin typeface="Corbel"/>
                <a:ea typeface="Corbel"/>
                <a:cs typeface="Corbel"/>
                <a:sym typeface="Corbel"/>
              </a:defRPr>
            </a:lvl2pPr>
            <a:lvl3pPr marL="1371600" marR="0" lvl="2" indent="-228600" algn="l" rtl="0">
              <a:spcBef>
                <a:spcPts val="600"/>
              </a:spcBef>
              <a:spcAft>
                <a:spcPts val="0"/>
              </a:spcAft>
              <a:buClr>
                <a:srgbClr val="1186C3"/>
              </a:buClr>
              <a:buSzPts val="1450"/>
              <a:buFont typeface="Arial"/>
              <a:buNone/>
              <a:defRPr sz="1000" b="0" i="0" u="none" strike="noStrike" cap="none">
                <a:solidFill>
                  <a:schemeClr val="dk1"/>
                </a:solidFill>
                <a:latin typeface="Corbel"/>
                <a:ea typeface="Corbel"/>
                <a:cs typeface="Corbel"/>
                <a:sym typeface="Corbel"/>
              </a:defRPr>
            </a:lvl3pPr>
            <a:lvl4pPr marL="1828800" marR="0" lvl="3"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4pPr>
            <a:lvl5pPr marL="2286000" marR="0" lvl="4"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5pPr>
            <a:lvl6pPr marL="2743200" marR="0" lvl="5"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6pPr>
            <a:lvl7pPr marL="3200400" marR="0" lvl="6"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7pPr>
            <a:lvl8pPr marL="3657600" marR="0" lvl="7" indent="-228600" algn="l" rtl="0">
              <a:spcBef>
                <a:spcPts val="600"/>
              </a:spcBef>
              <a:spcAft>
                <a:spcPts val="0"/>
              </a:spcAft>
              <a:buClr>
                <a:srgbClr val="1186C3"/>
              </a:buClr>
              <a:buSzPts val="1305"/>
              <a:buFont typeface="Arial"/>
              <a:buNone/>
              <a:defRPr sz="900" b="0" i="0" u="none" strike="noStrike" cap="none">
                <a:solidFill>
                  <a:schemeClr val="dk1"/>
                </a:solidFill>
                <a:latin typeface="Corbel"/>
                <a:ea typeface="Corbel"/>
                <a:cs typeface="Corbel"/>
                <a:sym typeface="Corbel"/>
              </a:defRPr>
            </a:lvl8pPr>
            <a:lvl9pPr marL="4114800" marR="0" lvl="8" indent="-228600" algn="l" rtl="0">
              <a:spcBef>
                <a:spcPts val="600"/>
              </a:spcBef>
              <a:spcAft>
                <a:spcPts val="600"/>
              </a:spcAft>
              <a:buClr>
                <a:srgbClr val="1186C3"/>
              </a:buClr>
              <a:buSzPts val="1305"/>
              <a:buFont typeface="Arial"/>
              <a:buNone/>
              <a:defRPr sz="900" b="0" i="0" u="none" strike="noStrike" cap="none">
                <a:solidFill>
                  <a:schemeClr val="dk1"/>
                </a:solidFill>
                <a:latin typeface="Corbel"/>
                <a:ea typeface="Corbel"/>
                <a:cs typeface="Corbel"/>
                <a:sym typeface="Corbel"/>
              </a:defRPr>
            </a:lvl9pPr>
          </a:lstStyle>
          <a:p>
            <a:endParaRPr/>
          </a:p>
        </p:txBody>
      </p:sp>
      <p:sp>
        <p:nvSpPr>
          <p:cNvPr id="86" name="Google Shape;86;p11"/>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87" name="Google Shape;87;p11"/>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88" name="Google Shape;88;p11"/>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a:solidFill>
                  <a:schemeClr val="dk1"/>
                </a:solidFill>
                <a:latin typeface="Corbel"/>
                <a:ea typeface="Corbel"/>
                <a:cs typeface="Corbel"/>
                <a:sym typeface="Corbel"/>
              </a:defRPr>
            </a:lvl1pPr>
            <a:lvl2pPr marL="0" marR="0" lvl="1" indent="0" algn="r" rtl="0">
              <a:spcBef>
                <a:spcPts val="0"/>
              </a:spcBef>
              <a:buNone/>
              <a:defRPr sz="1000" b="0" i="0">
                <a:solidFill>
                  <a:schemeClr val="dk1"/>
                </a:solidFill>
                <a:latin typeface="Corbel"/>
                <a:ea typeface="Corbel"/>
                <a:cs typeface="Corbel"/>
                <a:sym typeface="Corbel"/>
              </a:defRPr>
            </a:lvl2pPr>
            <a:lvl3pPr marL="0" marR="0" lvl="2" indent="0" algn="r" rtl="0">
              <a:spcBef>
                <a:spcPts val="0"/>
              </a:spcBef>
              <a:buNone/>
              <a:defRPr sz="1000" b="0" i="0">
                <a:solidFill>
                  <a:schemeClr val="dk1"/>
                </a:solidFill>
                <a:latin typeface="Corbel"/>
                <a:ea typeface="Corbel"/>
                <a:cs typeface="Corbel"/>
                <a:sym typeface="Corbel"/>
              </a:defRPr>
            </a:lvl3pPr>
            <a:lvl4pPr marL="0" marR="0" lvl="3" indent="0" algn="r" rtl="0">
              <a:spcBef>
                <a:spcPts val="0"/>
              </a:spcBef>
              <a:buNone/>
              <a:defRPr sz="1000" b="0" i="0">
                <a:solidFill>
                  <a:schemeClr val="dk1"/>
                </a:solidFill>
                <a:latin typeface="Corbel"/>
                <a:ea typeface="Corbel"/>
                <a:cs typeface="Corbel"/>
                <a:sym typeface="Corbel"/>
              </a:defRPr>
            </a:lvl4pPr>
            <a:lvl5pPr marL="0" marR="0" lvl="4" indent="0" algn="r" rtl="0">
              <a:spcBef>
                <a:spcPts val="0"/>
              </a:spcBef>
              <a:buNone/>
              <a:defRPr sz="1000" b="0" i="0">
                <a:solidFill>
                  <a:schemeClr val="dk1"/>
                </a:solidFill>
                <a:latin typeface="Corbel"/>
                <a:ea typeface="Corbel"/>
                <a:cs typeface="Corbel"/>
                <a:sym typeface="Corbel"/>
              </a:defRPr>
            </a:lvl5pPr>
            <a:lvl6pPr marL="0" marR="0" lvl="5" indent="0" algn="r" rtl="0">
              <a:spcBef>
                <a:spcPts val="0"/>
              </a:spcBef>
              <a:buNone/>
              <a:defRPr sz="1000" b="0" i="0">
                <a:solidFill>
                  <a:schemeClr val="dk1"/>
                </a:solidFill>
                <a:latin typeface="Corbel"/>
                <a:ea typeface="Corbel"/>
                <a:cs typeface="Corbel"/>
                <a:sym typeface="Corbel"/>
              </a:defRPr>
            </a:lvl6pPr>
            <a:lvl7pPr marL="0" marR="0" lvl="6" indent="0" algn="r" rtl="0">
              <a:spcBef>
                <a:spcPts val="0"/>
              </a:spcBef>
              <a:buNone/>
              <a:defRPr sz="1000" b="0" i="0">
                <a:solidFill>
                  <a:schemeClr val="dk1"/>
                </a:solidFill>
                <a:latin typeface="Corbel"/>
                <a:ea typeface="Corbel"/>
                <a:cs typeface="Corbel"/>
                <a:sym typeface="Corbel"/>
              </a:defRPr>
            </a:lvl7pPr>
            <a:lvl8pPr marL="0" marR="0" lvl="7" indent="0" algn="r" rtl="0">
              <a:spcBef>
                <a:spcPts val="0"/>
              </a:spcBef>
              <a:buNone/>
              <a:defRPr sz="1000" b="0" i="0">
                <a:solidFill>
                  <a:schemeClr val="dk1"/>
                </a:solidFill>
                <a:latin typeface="Corbel"/>
                <a:ea typeface="Corbel"/>
                <a:cs typeface="Corbel"/>
                <a:sym typeface="Corbel"/>
              </a:defRPr>
            </a:lvl8pPr>
            <a:lvl9pPr marL="0" marR="0" lvl="8" indent="0" algn="r" rtl="0">
              <a:spcBef>
                <a:spcPts val="0"/>
              </a:spcBef>
              <a:buNone/>
              <a:defRPr sz="1000" b="0" i="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8">
            <a:alphaModFix/>
          </a:blip>
          <a:stretch>
            <a:fillRect/>
          </a:stretch>
        </a:blipFill>
        <a:effectLst/>
      </p:bgPr>
    </p:bg>
    <p:spTree>
      <p:nvGrpSpPr>
        <p:cNvPr id="1" name="Shape 5"/>
        <p:cNvGrpSpPr/>
        <p:nvPr/>
      </p:nvGrpSpPr>
      <p:grpSpPr>
        <a:xfrm>
          <a:off x="0" y="0"/>
          <a:ext cx="0" cy="0"/>
          <a:chOff x="0" y="0"/>
          <a:chExt cx="0" cy="0"/>
        </a:xfrm>
      </p:grpSpPr>
      <p:grpSp>
        <p:nvGrpSpPr>
          <p:cNvPr id="6" name="Google Shape;6;p1"/>
          <p:cNvGrpSpPr/>
          <p:nvPr/>
        </p:nvGrpSpPr>
        <p:grpSpPr>
          <a:xfrm>
            <a:off x="150812" y="0"/>
            <a:ext cx="2436813" cy="6858001"/>
            <a:chOff x="1320800" y="0"/>
            <a:chExt cx="2436813" cy="6858001"/>
          </a:xfrm>
        </p:grpSpPr>
        <p:sp>
          <p:nvSpPr>
            <p:cNvPr id="7" name="Google Shape;7;p1"/>
            <p:cNvSpPr/>
            <p:nvPr/>
          </p:nvSpPr>
          <p:spPr>
            <a:xfrm>
              <a:off x="1627188" y="0"/>
              <a:ext cx="1122363" cy="5329238"/>
            </a:xfrm>
            <a:custGeom>
              <a:avLst/>
              <a:gdLst/>
              <a:ahLst/>
              <a:cxnLst/>
              <a:rect l="l" t="t" r="r" b="b"/>
              <a:pathLst>
                <a:path w="707" h="3357" extrusionOk="0">
                  <a:moveTo>
                    <a:pt x="0" y="3330"/>
                  </a:moveTo>
                  <a:lnTo>
                    <a:pt x="156" y="3357"/>
                  </a:lnTo>
                  <a:lnTo>
                    <a:pt x="707" y="0"/>
                  </a:lnTo>
                  <a:lnTo>
                    <a:pt x="547" y="0"/>
                  </a:lnTo>
                  <a:lnTo>
                    <a:pt x="0" y="3330"/>
                  </a:lnTo>
                  <a:close/>
                </a:path>
              </a:pathLst>
            </a:custGeom>
            <a:solidFill>
              <a:schemeClr val="accent1"/>
            </a:solidFill>
            <a:ln>
              <a:noFill/>
            </a:ln>
          </p:spPr>
        </p:sp>
        <p:sp>
          <p:nvSpPr>
            <p:cNvPr id="8" name="Google Shape;8;p1"/>
            <p:cNvSpPr/>
            <p:nvPr/>
          </p:nvSpPr>
          <p:spPr>
            <a:xfrm>
              <a:off x="1320800" y="0"/>
              <a:ext cx="1117600" cy="5276850"/>
            </a:xfrm>
            <a:custGeom>
              <a:avLst/>
              <a:gdLst/>
              <a:ahLst/>
              <a:cxnLst/>
              <a:rect l="l" t="t" r="r" b="b"/>
              <a:pathLst>
                <a:path w="704" h="3324" extrusionOk="0">
                  <a:moveTo>
                    <a:pt x="704" y="0"/>
                  </a:moveTo>
                  <a:lnTo>
                    <a:pt x="545" y="0"/>
                  </a:lnTo>
                  <a:lnTo>
                    <a:pt x="0" y="3300"/>
                  </a:lnTo>
                  <a:lnTo>
                    <a:pt x="157" y="3324"/>
                  </a:lnTo>
                  <a:lnTo>
                    <a:pt x="704" y="0"/>
                  </a:lnTo>
                  <a:close/>
                </a:path>
              </a:pathLst>
            </a:custGeom>
            <a:solidFill>
              <a:srgbClr val="595959"/>
            </a:solidFill>
            <a:ln>
              <a:noFill/>
            </a:ln>
          </p:spPr>
        </p:sp>
        <p:sp>
          <p:nvSpPr>
            <p:cNvPr id="9" name="Google Shape;9;p1"/>
            <p:cNvSpPr/>
            <p:nvPr/>
          </p:nvSpPr>
          <p:spPr>
            <a:xfrm>
              <a:off x="1320800" y="5238750"/>
              <a:ext cx="1228725" cy="1619250"/>
            </a:xfrm>
            <a:custGeom>
              <a:avLst/>
              <a:gdLst/>
              <a:ahLst/>
              <a:cxnLst/>
              <a:rect l="l" t="t" r="r" b="b"/>
              <a:pathLst>
                <a:path w="774" h="1020" extrusionOk="0">
                  <a:moveTo>
                    <a:pt x="0" y="0"/>
                  </a:moveTo>
                  <a:lnTo>
                    <a:pt x="740" y="1020"/>
                  </a:lnTo>
                  <a:lnTo>
                    <a:pt x="774" y="1020"/>
                  </a:lnTo>
                  <a:lnTo>
                    <a:pt x="0" y="0"/>
                  </a:lnTo>
                  <a:close/>
                </a:path>
              </a:pathLst>
            </a:custGeom>
            <a:solidFill>
              <a:srgbClr val="262626"/>
            </a:solidFill>
            <a:ln>
              <a:noFill/>
            </a:ln>
          </p:spPr>
        </p:sp>
        <p:sp>
          <p:nvSpPr>
            <p:cNvPr id="10" name="Google Shape;10;p1"/>
            <p:cNvSpPr/>
            <p:nvPr/>
          </p:nvSpPr>
          <p:spPr>
            <a:xfrm>
              <a:off x="1627188" y="5291138"/>
              <a:ext cx="1495425" cy="1566863"/>
            </a:xfrm>
            <a:custGeom>
              <a:avLst/>
              <a:gdLst/>
              <a:ahLst/>
              <a:cxnLst/>
              <a:rect l="l" t="t" r="r" b="b"/>
              <a:pathLst>
                <a:path w="942" h="987" extrusionOk="0">
                  <a:moveTo>
                    <a:pt x="0" y="0"/>
                  </a:moveTo>
                  <a:lnTo>
                    <a:pt x="909" y="987"/>
                  </a:lnTo>
                  <a:lnTo>
                    <a:pt x="942" y="987"/>
                  </a:lnTo>
                  <a:lnTo>
                    <a:pt x="0" y="0"/>
                  </a:lnTo>
                  <a:close/>
                </a:path>
              </a:pathLst>
            </a:custGeom>
            <a:solidFill>
              <a:srgbClr val="0B5982"/>
            </a:solidFill>
            <a:ln>
              <a:noFill/>
            </a:ln>
          </p:spPr>
        </p:sp>
        <p:sp>
          <p:nvSpPr>
            <p:cNvPr id="11" name="Google Shape;11;p1"/>
            <p:cNvSpPr/>
            <p:nvPr/>
          </p:nvSpPr>
          <p:spPr>
            <a:xfrm>
              <a:off x="1627188" y="5286375"/>
              <a:ext cx="2130425" cy="1571625"/>
            </a:xfrm>
            <a:custGeom>
              <a:avLst/>
              <a:gdLst/>
              <a:ahLst/>
              <a:cxnLst/>
              <a:rect l="l" t="t" r="r" b="b"/>
              <a:pathLst>
                <a:path w="1342" h="990" extrusionOk="0">
                  <a:moveTo>
                    <a:pt x="0" y="3"/>
                  </a:moveTo>
                  <a:lnTo>
                    <a:pt x="942" y="990"/>
                  </a:lnTo>
                  <a:lnTo>
                    <a:pt x="1342" y="990"/>
                  </a:lnTo>
                  <a:lnTo>
                    <a:pt x="156" y="27"/>
                  </a:lnTo>
                  <a:lnTo>
                    <a:pt x="0" y="0"/>
                  </a:lnTo>
                  <a:lnTo>
                    <a:pt x="0" y="3"/>
                  </a:lnTo>
                  <a:close/>
                </a:path>
              </a:pathLst>
            </a:custGeom>
            <a:solidFill>
              <a:srgbClr val="1186C3"/>
            </a:solidFill>
            <a:ln>
              <a:noFill/>
            </a:ln>
          </p:spPr>
        </p:sp>
        <p:sp>
          <p:nvSpPr>
            <p:cNvPr id="12" name="Google Shape;12;p1"/>
            <p:cNvSpPr/>
            <p:nvPr/>
          </p:nvSpPr>
          <p:spPr>
            <a:xfrm>
              <a:off x="1320800" y="5238750"/>
              <a:ext cx="1695450" cy="1619250"/>
            </a:xfrm>
            <a:custGeom>
              <a:avLst/>
              <a:gdLst/>
              <a:ahLst/>
              <a:cxnLst/>
              <a:rect l="l" t="t" r="r" b="b"/>
              <a:pathLst>
                <a:path w="1068" h="1020" extrusionOk="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3F3F3F"/>
            </a:solidFill>
            <a:ln>
              <a:noFill/>
            </a:ln>
          </p:spPr>
        </p:sp>
      </p:grpSp>
      <p:sp>
        <p:nvSpPr>
          <p:cNvPr id="13" name="Google Shape;13;p1"/>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000"/>
              <a:buFont typeface="Corbel"/>
              <a:buNone/>
              <a:defRPr sz="4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4" name="Google Shape;14;p1"/>
          <p:cNvSpPr txBox="1">
            <a:spLocks noGrp="1"/>
          </p:cNvSpPr>
          <p:nvPr>
            <p:ph type="body" idx="1"/>
          </p:nvPr>
        </p:nvSpPr>
        <p:spPr>
          <a:xfrm>
            <a:off x="1484310" y="2666999"/>
            <a:ext cx="10018713" cy="3124201"/>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1186C3"/>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1186C3"/>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1186C3"/>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1186C3"/>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1186C3"/>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1186C3"/>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5" name="Google Shape;15;p1"/>
          <p:cNvSpPr txBox="1">
            <a:spLocks noGrp="1"/>
          </p:cNvSpPr>
          <p:nvPr>
            <p:ph type="dt" idx="10"/>
          </p:nvPr>
        </p:nvSpPr>
        <p:spPr>
          <a:xfrm>
            <a:off x="9732656" y="5883275"/>
            <a:ext cx="11430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6" name="Google Shape;16;p1"/>
          <p:cNvSpPr txBox="1">
            <a:spLocks noGrp="1"/>
          </p:cNvSpPr>
          <p:nvPr>
            <p:ph type="ftr" idx="11"/>
          </p:nvPr>
        </p:nvSpPr>
        <p:spPr>
          <a:xfrm>
            <a:off x="2572279" y="5883275"/>
            <a:ext cx="708417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7" name="Google Shape;17;p1"/>
          <p:cNvSpPr txBox="1">
            <a:spLocks noGrp="1"/>
          </p:cNvSpPr>
          <p:nvPr>
            <p:ph type="sldNum" idx="12"/>
          </p:nvPr>
        </p:nvSpPr>
        <p:spPr>
          <a:xfrm>
            <a:off x="10951856" y="5883275"/>
            <a:ext cx="5511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Corbel"/>
                <a:ea typeface="Corbel"/>
                <a:cs typeface="Corbel"/>
                <a:sym typeface="Corbel"/>
              </a:defRPr>
            </a:lvl1pPr>
            <a:lvl2pPr marL="0" marR="0" lvl="1" indent="0" algn="r" rtl="0">
              <a:spcBef>
                <a:spcPts val="0"/>
              </a:spcBef>
              <a:buNone/>
              <a:defRPr sz="1000" b="0" i="0" u="none" strike="noStrike" cap="none">
                <a:solidFill>
                  <a:schemeClr val="dk1"/>
                </a:solidFill>
                <a:latin typeface="Corbel"/>
                <a:ea typeface="Corbel"/>
                <a:cs typeface="Corbel"/>
                <a:sym typeface="Corbel"/>
              </a:defRPr>
            </a:lvl2pPr>
            <a:lvl3pPr marL="0" marR="0" lvl="2" indent="0" algn="r" rtl="0">
              <a:spcBef>
                <a:spcPts val="0"/>
              </a:spcBef>
              <a:buNone/>
              <a:defRPr sz="1000" b="0" i="0" u="none" strike="noStrike" cap="none">
                <a:solidFill>
                  <a:schemeClr val="dk1"/>
                </a:solidFill>
                <a:latin typeface="Corbel"/>
                <a:ea typeface="Corbel"/>
                <a:cs typeface="Corbel"/>
                <a:sym typeface="Corbel"/>
              </a:defRPr>
            </a:lvl3pPr>
            <a:lvl4pPr marL="0" marR="0" lvl="3" indent="0" algn="r" rtl="0">
              <a:spcBef>
                <a:spcPts val="0"/>
              </a:spcBef>
              <a:buNone/>
              <a:defRPr sz="1000" b="0" i="0" u="none" strike="noStrike" cap="none">
                <a:solidFill>
                  <a:schemeClr val="dk1"/>
                </a:solidFill>
                <a:latin typeface="Corbel"/>
                <a:ea typeface="Corbel"/>
                <a:cs typeface="Corbel"/>
                <a:sym typeface="Corbel"/>
              </a:defRPr>
            </a:lvl4pPr>
            <a:lvl5pPr marL="0" marR="0" lvl="4" indent="0" algn="r" rtl="0">
              <a:spcBef>
                <a:spcPts val="0"/>
              </a:spcBef>
              <a:buNone/>
              <a:defRPr sz="1000" b="0" i="0" u="none" strike="noStrike" cap="none">
                <a:solidFill>
                  <a:schemeClr val="dk1"/>
                </a:solidFill>
                <a:latin typeface="Corbel"/>
                <a:ea typeface="Corbel"/>
                <a:cs typeface="Corbel"/>
                <a:sym typeface="Corbel"/>
              </a:defRPr>
            </a:lvl5pPr>
            <a:lvl6pPr marL="0" marR="0" lvl="5" indent="0" algn="r" rtl="0">
              <a:spcBef>
                <a:spcPts val="0"/>
              </a:spcBef>
              <a:buNone/>
              <a:defRPr sz="1000" b="0" i="0" u="none" strike="noStrike" cap="none">
                <a:solidFill>
                  <a:schemeClr val="dk1"/>
                </a:solidFill>
                <a:latin typeface="Corbel"/>
                <a:ea typeface="Corbel"/>
                <a:cs typeface="Corbel"/>
                <a:sym typeface="Corbel"/>
              </a:defRPr>
            </a:lvl6pPr>
            <a:lvl7pPr marL="0" marR="0" lvl="6" indent="0" algn="r" rtl="0">
              <a:spcBef>
                <a:spcPts val="0"/>
              </a:spcBef>
              <a:buNone/>
              <a:defRPr sz="1000" b="0" i="0" u="none" strike="noStrike" cap="none">
                <a:solidFill>
                  <a:schemeClr val="dk1"/>
                </a:solidFill>
                <a:latin typeface="Corbel"/>
                <a:ea typeface="Corbel"/>
                <a:cs typeface="Corbel"/>
                <a:sym typeface="Corbel"/>
              </a:defRPr>
            </a:lvl7pPr>
            <a:lvl8pPr marL="0" marR="0" lvl="7" indent="0" algn="r" rtl="0">
              <a:spcBef>
                <a:spcPts val="0"/>
              </a:spcBef>
              <a:buNone/>
              <a:defRPr sz="1000" b="0" i="0" u="none" strike="noStrike" cap="none">
                <a:solidFill>
                  <a:schemeClr val="dk1"/>
                </a:solidFill>
                <a:latin typeface="Corbel"/>
                <a:ea typeface="Corbel"/>
                <a:cs typeface="Corbel"/>
                <a:sym typeface="Corbel"/>
              </a:defRPr>
            </a:lvl8pPr>
            <a:lvl9pPr marL="0" marR="0" lvl="8" indent="0" algn="r" rtl="0">
              <a:spcBef>
                <a:spcPts val="0"/>
              </a:spcBef>
              <a:buNone/>
              <a:defRPr sz="100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9"/>
          <p:cNvSpPr txBox="1">
            <a:spLocks noGrp="1"/>
          </p:cNvSpPr>
          <p:nvPr>
            <p:ph type="ctrTitle"/>
          </p:nvPr>
        </p:nvSpPr>
        <p:spPr>
          <a:xfrm>
            <a:off x="2928401" y="1380068"/>
            <a:ext cx="8574622" cy="2616199"/>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chemeClr val="dk1"/>
              </a:buClr>
              <a:buSzPts val="5400"/>
              <a:buFont typeface="Corbel"/>
              <a:buNone/>
            </a:pPr>
            <a:r>
              <a:rPr lang="es-ES" sz="5400" b="0" i="0" u="none" strike="noStrike" cap="none">
                <a:solidFill>
                  <a:schemeClr val="dk1"/>
                </a:solidFill>
                <a:latin typeface="Corbel"/>
                <a:ea typeface="Corbel"/>
                <a:cs typeface="Corbel"/>
                <a:sym typeface="Corbel"/>
              </a:rPr>
              <a:t>Erasmus+</a:t>
            </a:r>
            <a:br>
              <a:rPr lang="es-ES" sz="5400" b="0" i="0" u="none" strike="noStrike" cap="none">
                <a:solidFill>
                  <a:schemeClr val="dk1"/>
                </a:solidFill>
                <a:latin typeface="Corbel"/>
                <a:ea typeface="Corbel"/>
                <a:cs typeface="Corbel"/>
                <a:sym typeface="Corbel"/>
              </a:rPr>
            </a:br>
            <a:r>
              <a:rPr lang="es-ES" sz="5400" b="0" i="0" u="none" strike="noStrike" cap="none">
                <a:solidFill>
                  <a:schemeClr val="dk1"/>
                </a:solidFill>
                <a:latin typeface="Corbel"/>
                <a:ea typeface="Corbel"/>
                <a:cs typeface="Corbel"/>
                <a:sym typeface="Corbel"/>
              </a:rPr>
              <a:t>IES Juan Carlos I</a:t>
            </a:r>
            <a:br>
              <a:rPr lang="es-ES" sz="5400" b="0" i="0" u="none" strike="noStrike" cap="none">
                <a:solidFill>
                  <a:schemeClr val="dk1"/>
                </a:solidFill>
                <a:latin typeface="Corbel"/>
                <a:ea typeface="Corbel"/>
                <a:cs typeface="Corbel"/>
                <a:sym typeface="Corbel"/>
              </a:rPr>
            </a:br>
            <a:endParaRPr sz="5400" b="0" i="0" u="none" strike="noStrike" cap="none">
              <a:solidFill>
                <a:schemeClr val="dk1"/>
              </a:solidFill>
              <a:latin typeface="Corbel"/>
              <a:ea typeface="Corbel"/>
              <a:cs typeface="Corbel"/>
              <a:sym typeface="Corbel"/>
            </a:endParaRPr>
          </a:p>
        </p:txBody>
      </p:sp>
      <p:sp>
        <p:nvSpPr>
          <p:cNvPr id="143" name="Google Shape;143;p19"/>
          <p:cNvSpPr txBox="1">
            <a:spLocks noGrp="1"/>
          </p:cNvSpPr>
          <p:nvPr>
            <p:ph type="subTitle" idx="1"/>
          </p:nvPr>
        </p:nvSpPr>
        <p:spPr>
          <a:xfrm>
            <a:off x="4515377" y="3996267"/>
            <a:ext cx="6987645" cy="1388534"/>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rgbClr val="1186C3"/>
              </a:buClr>
              <a:buSzPts val="3045"/>
              <a:buFont typeface="Arial"/>
              <a:buNone/>
            </a:pPr>
            <a:r>
              <a:rPr lang="es-ES" sz="2100" b="0" i="0" u="none" strike="noStrike" cap="none" dirty="0">
                <a:solidFill>
                  <a:schemeClr val="dk1"/>
                </a:solidFill>
                <a:latin typeface="Corbel"/>
                <a:ea typeface="Corbel"/>
                <a:cs typeface="Corbel"/>
                <a:sym typeface="Corbel"/>
              </a:rPr>
              <a:t>Convocatoria </a:t>
            </a:r>
            <a:r>
              <a:rPr lang="es-ES" sz="2100" b="0" i="0" u="none" strike="noStrike" cap="none" dirty="0" smtClean="0">
                <a:solidFill>
                  <a:schemeClr val="dk1"/>
                </a:solidFill>
                <a:latin typeface="Corbel"/>
                <a:ea typeface="Corbel"/>
                <a:cs typeface="Corbel"/>
                <a:sym typeface="Corbel"/>
              </a:rPr>
              <a:t>2020</a:t>
            </a:r>
          </a:p>
          <a:p>
            <a:pPr marL="0" marR="0" lvl="0" indent="0" algn="r" rtl="0">
              <a:spcBef>
                <a:spcPts val="0"/>
              </a:spcBef>
              <a:spcAft>
                <a:spcPts val="0"/>
              </a:spcAft>
              <a:buClr>
                <a:srgbClr val="1186C3"/>
              </a:buClr>
              <a:buSzPts val="3045"/>
              <a:buFont typeface="Arial"/>
              <a:buNone/>
            </a:pPr>
            <a:r>
              <a:rPr lang="es-ES" dirty="0" smtClean="0"/>
              <a:t>JC1 pone rumbo a tu futuro III</a:t>
            </a:r>
            <a:endParaRPr sz="2100" b="0" i="0" u="none" strike="noStrike" cap="none" dirty="0">
              <a:solidFill>
                <a:schemeClr val="dk1"/>
              </a:solidFill>
              <a:latin typeface="Corbel"/>
              <a:ea typeface="Corbel"/>
              <a:cs typeface="Corbel"/>
              <a:sym typeface="Corbel"/>
            </a:endParaRPr>
          </a:p>
        </p:txBody>
      </p:sp>
      <p:pic>
        <p:nvPicPr>
          <p:cNvPr id="144" name="Google Shape;144;p19"/>
          <p:cNvPicPr preferRelativeResize="0"/>
          <p:nvPr/>
        </p:nvPicPr>
        <p:blipFill rotWithShape="1">
          <a:blip r:embed="rId3">
            <a:alphaModFix/>
          </a:blip>
          <a:srcRect/>
          <a:stretch/>
        </p:blipFill>
        <p:spPr>
          <a:xfrm>
            <a:off x="9900658" y="4618166"/>
            <a:ext cx="1533270" cy="1533270"/>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2863" y="224837"/>
            <a:ext cx="3475590" cy="84428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0"/>
          <p:cNvSpPr txBox="1">
            <a:spLocks noGrp="1"/>
          </p:cNvSpPr>
          <p:nvPr>
            <p:ph type="title"/>
          </p:nvPr>
        </p:nvSpPr>
        <p:spPr>
          <a:xfrm>
            <a:off x="1543585" y="1048771"/>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a:solidFill>
                  <a:schemeClr val="dk1"/>
                </a:solidFill>
                <a:latin typeface="Corbel"/>
                <a:ea typeface="Corbel"/>
                <a:cs typeface="Corbel"/>
                <a:sym typeface="Corbel"/>
              </a:rPr>
              <a:t>PREGUNTAS FRECUENTES</a:t>
            </a:r>
            <a:endParaRPr/>
          </a:p>
        </p:txBody>
      </p:sp>
      <p:sp>
        <p:nvSpPr>
          <p:cNvPr id="237" name="Google Shape;237;p30"/>
          <p:cNvSpPr txBox="1">
            <a:spLocks noGrp="1"/>
          </p:cNvSpPr>
          <p:nvPr>
            <p:ph type="body" idx="1"/>
          </p:nvPr>
        </p:nvSpPr>
        <p:spPr>
          <a:xfrm>
            <a:off x="1543585" y="2202241"/>
            <a:ext cx="10018713" cy="3733801"/>
          </a:xfrm>
          <a:prstGeom prst="rect">
            <a:avLst/>
          </a:prstGeom>
          <a:noFill/>
          <a:ln>
            <a:noFill/>
          </a:ln>
        </p:spPr>
        <p:txBody>
          <a:bodyPr spcFirstLastPara="1" wrap="square" lIns="91425" tIns="45700" rIns="91425" bIns="45700" anchor="ctr" anchorCtr="0">
            <a:noAutofit/>
          </a:bodyPr>
          <a:lstStyle/>
          <a:p>
            <a:pPr marL="0" marR="0" lvl="0" indent="0" algn="l" rtl="0">
              <a:lnSpc>
                <a:spcPct val="80000"/>
              </a:lnSpc>
              <a:spcBef>
                <a:spcPts val="0"/>
              </a:spcBef>
              <a:spcAft>
                <a:spcPts val="0"/>
              </a:spcAft>
              <a:buClr>
                <a:srgbClr val="1186C3"/>
              </a:buClr>
              <a:buSzPts val="2697"/>
              <a:buFont typeface="Arial"/>
              <a:buNone/>
            </a:pPr>
            <a:r>
              <a:rPr lang="es-ES" sz="1860" b="0" i="0" u="none" strike="noStrike" cap="none" dirty="0">
                <a:solidFill>
                  <a:schemeClr val="dk1"/>
                </a:solidFill>
                <a:latin typeface="Corbel"/>
                <a:ea typeface="Corbel"/>
                <a:cs typeface="Corbel"/>
                <a:sym typeface="Corbel"/>
              </a:rPr>
              <a:t>1. ¿</a:t>
            </a:r>
            <a:r>
              <a:rPr lang="es-ES" sz="2325" b="0" i="0" u="sng" strike="noStrike" cap="none" dirty="0">
                <a:solidFill>
                  <a:schemeClr val="dk1"/>
                </a:solidFill>
                <a:latin typeface="Corbel"/>
                <a:ea typeface="Corbel"/>
                <a:cs typeface="Corbel"/>
                <a:sym typeface="Corbel"/>
              </a:rPr>
              <a:t>Qué nivel de idioma debo manejar</a:t>
            </a:r>
            <a:r>
              <a:rPr lang="es-ES" sz="1860" b="0" i="0" u="none" strike="noStrike" cap="none" dirty="0">
                <a:solidFill>
                  <a:schemeClr val="dk1"/>
                </a:solidFill>
                <a:latin typeface="Corbel"/>
                <a:ea typeface="Corbel"/>
                <a:cs typeface="Corbel"/>
                <a:sym typeface="Corbel"/>
              </a:rPr>
              <a:t>?</a:t>
            </a:r>
            <a:endParaRPr dirty="0"/>
          </a:p>
          <a:p>
            <a:pPr marL="0" marR="0" lvl="0" indent="0" algn="l" rtl="0">
              <a:lnSpc>
                <a:spcPct val="80000"/>
              </a:lnSpc>
              <a:spcBef>
                <a:spcPts val="972"/>
              </a:spcBef>
              <a:spcAft>
                <a:spcPts val="0"/>
              </a:spcAft>
              <a:buClr>
                <a:srgbClr val="1186C3"/>
              </a:buClr>
              <a:buSzPts val="2697"/>
              <a:buFont typeface="Arial"/>
              <a:buNone/>
            </a:pPr>
            <a:endParaRPr sz="1860" b="0" i="0" u="none" strike="noStrike" cap="none" dirty="0">
              <a:solidFill>
                <a:schemeClr val="dk1"/>
              </a:solidFill>
              <a:latin typeface="Corbel"/>
              <a:ea typeface="Corbel"/>
              <a:cs typeface="Corbel"/>
              <a:sym typeface="Corbel"/>
            </a:endParaRPr>
          </a:p>
          <a:p>
            <a:pPr marL="285750" marR="0" lvl="0" indent="-285750" algn="l" rtl="0">
              <a:lnSpc>
                <a:spcPct val="80000"/>
              </a:lnSpc>
              <a:spcBef>
                <a:spcPts val="972"/>
              </a:spcBef>
              <a:spcAft>
                <a:spcPts val="0"/>
              </a:spcAft>
              <a:buClr>
                <a:srgbClr val="1186C3"/>
              </a:buClr>
              <a:buSzPts val="2697"/>
              <a:buFont typeface="Arial"/>
              <a:buChar char="•"/>
            </a:pPr>
            <a:r>
              <a:rPr lang="es-ES" sz="1860" b="0" i="0" u="none" strike="noStrike" cap="none" dirty="0">
                <a:solidFill>
                  <a:schemeClr val="dk1"/>
                </a:solidFill>
                <a:latin typeface="Corbel"/>
                <a:ea typeface="Corbel"/>
                <a:cs typeface="Corbel"/>
                <a:sym typeface="Corbel"/>
              </a:rPr>
              <a:t>El programa Erasmus+ no exige, como condición para participar, un nivel determinado de idioma. </a:t>
            </a:r>
            <a:endParaRPr dirty="0"/>
          </a:p>
          <a:p>
            <a:pPr marL="285750" marR="0" lvl="0" indent="-114490" algn="l" rtl="0">
              <a:lnSpc>
                <a:spcPct val="80000"/>
              </a:lnSpc>
              <a:spcBef>
                <a:spcPts val="972"/>
              </a:spcBef>
              <a:spcAft>
                <a:spcPts val="0"/>
              </a:spcAft>
              <a:buClr>
                <a:srgbClr val="1186C3"/>
              </a:buClr>
              <a:buSzPts val="2697"/>
              <a:buFont typeface="Arial"/>
              <a:buNone/>
            </a:pPr>
            <a:endParaRPr sz="1860" b="0" i="0" u="none" strike="noStrike" cap="none" dirty="0">
              <a:solidFill>
                <a:schemeClr val="dk1"/>
              </a:solidFill>
              <a:latin typeface="Corbel"/>
              <a:ea typeface="Corbel"/>
              <a:cs typeface="Corbel"/>
              <a:sym typeface="Corbel"/>
            </a:endParaRPr>
          </a:p>
          <a:p>
            <a:pPr marL="285750" marR="0" lvl="0" indent="-285750" algn="just" rtl="0">
              <a:lnSpc>
                <a:spcPct val="80000"/>
              </a:lnSpc>
              <a:spcBef>
                <a:spcPts val="972"/>
              </a:spcBef>
              <a:spcAft>
                <a:spcPts val="0"/>
              </a:spcAft>
              <a:buClr>
                <a:srgbClr val="1186C3"/>
              </a:buClr>
              <a:buSzPts val="2697"/>
              <a:buFont typeface="Arial"/>
              <a:buChar char="•"/>
            </a:pPr>
            <a:r>
              <a:rPr lang="es-ES" sz="1860" b="1" i="0" u="none" strike="noStrike" cap="none" dirty="0">
                <a:solidFill>
                  <a:schemeClr val="dk1"/>
                </a:solidFill>
                <a:latin typeface="Corbel"/>
                <a:ea typeface="Corbel"/>
                <a:cs typeface="Corbel"/>
                <a:sym typeface="Corbel"/>
              </a:rPr>
              <a:t>El apoyo lingüístico en línea (Online </a:t>
            </a:r>
            <a:r>
              <a:rPr lang="es-ES" sz="1860" b="1" i="0" u="none" strike="noStrike" cap="none" dirty="0" err="1">
                <a:solidFill>
                  <a:schemeClr val="dk1"/>
                </a:solidFill>
                <a:latin typeface="Corbel"/>
                <a:ea typeface="Corbel"/>
                <a:cs typeface="Corbel"/>
                <a:sym typeface="Corbel"/>
              </a:rPr>
              <a:t>Linguistic</a:t>
            </a:r>
            <a:r>
              <a:rPr lang="es-ES" sz="1860" b="1" i="0" u="none" strike="noStrike" cap="none" dirty="0">
                <a:solidFill>
                  <a:schemeClr val="dk1"/>
                </a:solidFill>
                <a:latin typeface="Corbel"/>
                <a:ea typeface="Corbel"/>
                <a:cs typeface="Corbel"/>
                <a:sym typeface="Corbel"/>
              </a:rPr>
              <a:t> </a:t>
            </a:r>
            <a:r>
              <a:rPr lang="es-ES" sz="1860" b="1" i="0" u="none" strike="noStrike" cap="none" dirty="0" err="1">
                <a:solidFill>
                  <a:schemeClr val="dk1"/>
                </a:solidFill>
                <a:latin typeface="Corbel"/>
                <a:ea typeface="Corbel"/>
                <a:cs typeface="Corbel"/>
                <a:sym typeface="Corbel"/>
              </a:rPr>
              <a:t>Support</a:t>
            </a:r>
            <a:r>
              <a:rPr lang="es-ES" sz="1860" b="1" i="0" u="none" strike="noStrike" cap="none" dirty="0">
                <a:solidFill>
                  <a:schemeClr val="dk1"/>
                </a:solidFill>
                <a:latin typeface="Corbel"/>
                <a:ea typeface="Corbel"/>
                <a:cs typeface="Corbel"/>
                <a:sym typeface="Corbel"/>
              </a:rPr>
              <a:t> – OLS)</a:t>
            </a:r>
            <a:r>
              <a:rPr lang="es-ES" sz="1860" b="0" i="0" u="none" strike="noStrike" cap="none" dirty="0">
                <a:solidFill>
                  <a:schemeClr val="dk1"/>
                </a:solidFill>
                <a:latin typeface="Corbel"/>
                <a:ea typeface="Corbel"/>
                <a:cs typeface="Corbel"/>
                <a:sym typeface="Corbel"/>
              </a:rPr>
              <a:t> apoya el aprendizaje de idiomas para los participantes en el programa de movilidad Erasmus+. El </a:t>
            </a:r>
            <a:r>
              <a:rPr lang="es-ES" sz="1860" b="1" i="0" u="none" strike="noStrike" cap="none" dirty="0">
                <a:solidFill>
                  <a:schemeClr val="dk1"/>
                </a:solidFill>
                <a:latin typeface="Corbel"/>
                <a:ea typeface="Corbel"/>
                <a:cs typeface="Corbel"/>
                <a:sym typeface="Corbel"/>
              </a:rPr>
              <a:t>OLS</a:t>
            </a:r>
            <a:r>
              <a:rPr lang="es-ES" sz="1860" b="0" i="0" u="none" strike="noStrike" cap="none" dirty="0">
                <a:solidFill>
                  <a:schemeClr val="dk1"/>
                </a:solidFill>
                <a:latin typeface="Corbel"/>
                <a:ea typeface="Corbel"/>
                <a:cs typeface="Corbel"/>
                <a:sym typeface="Corbel"/>
              </a:rPr>
              <a:t> ofrece a los participantes en las actividades de movilidad a largo plazo de Erasmus+ (Acción clave 1) la oportunidad de valorar sus competencias en las lenguas extranjeras que utilizarán para trabajar en el extranjero. Por otra parte, los participantes seleccionados podrán realizar un curso de idioma en línea para mejorar sus competencias.</a:t>
            </a:r>
            <a:endParaRPr dirty="0"/>
          </a:p>
          <a:p>
            <a:pPr marL="285750" marR="0" lvl="0" indent="-285750" algn="just" rtl="0">
              <a:lnSpc>
                <a:spcPct val="80000"/>
              </a:lnSpc>
              <a:spcBef>
                <a:spcPts val="972"/>
              </a:spcBef>
              <a:spcAft>
                <a:spcPts val="0"/>
              </a:spcAft>
              <a:buClr>
                <a:srgbClr val="1186C3"/>
              </a:buClr>
              <a:buSzPts val="2697"/>
              <a:buFont typeface="Arial"/>
              <a:buChar char="•"/>
            </a:pPr>
            <a:r>
              <a:rPr lang="es-ES" sz="1860" b="0" i="0" u="none" strike="noStrike" cap="none" dirty="0">
                <a:solidFill>
                  <a:schemeClr val="dk1"/>
                </a:solidFill>
                <a:latin typeface="Corbel"/>
                <a:ea typeface="Corbel"/>
                <a:cs typeface="Corbel"/>
                <a:sym typeface="Corbel"/>
              </a:rPr>
              <a:t>La evaluación final del curso se certifica.</a:t>
            </a:r>
            <a:endParaRPr sz="1860" b="0" i="0" u="none" strike="noStrike" cap="none" dirty="0">
              <a:solidFill>
                <a:schemeClr val="dk1"/>
              </a:solidFill>
              <a:latin typeface="Corbel"/>
              <a:ea typeface="Corbel"/>
              <a:cs typeface="Corbel"/>
              <a:sym typeface="Corbel"/>
            </a:endParaRPr>
          </a:p>
        </p:txBody>
      </p:sp>
      <p:pic>
        <p:nvPicPr>
          <p:cNvPr id="240" name="Google Shape;240;p30"/>
          <p:cNvPicPr preferRelativeResize="0"/>
          <p:nvPr/>
        </p:nvPicPr>
        <p:blipFill rotWithShape="1">
          <a:blip r:embed="rId3">
            <a:alphaModFix/>
          </a:blip>
          <a:srcRect/>
          <a:stretch/>
        </p:blipFill>
        <p:spPr>
          <a:xfrm>
            <a:off x="10436810" y="246001"/>
            <a:ext cx="802770" cy="802770"/>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9638" y="76874"/>
            <a:ext cx="5444638" cy="132259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1"/>
          <p:cNvSpPr txBox="1">
            <a:spLocks noGrp="1"/>
          </p:cNvSpPr>
          <p:nvPr>
            <p:ph type="body" idx="1"/>
          </p:nvPr>
        </p:nvSpPr>
        <p:spPr>
          <a:xfrm>
            <a:off x="1738834" y="612743"/>
            <a:ext cx="10018713" cy="5835191"/>
          </a:xfrm>
          <a:prstGeom prst="rect">
            <a:avLst/>
          </a:prstGeom>
          <a:noFill/>
          <a:ln>
            <a:noFill/>
          </a:ln>
        </p:spPr>
        <p:txBody>
          <a:bodyPr spcFirstLastPara="1" wrap="square" lIns="91425" tIns="45700" rIns="91425" bIns="45700" anchor="ctr" anchorCtr="0">
            <a:noAutofit/>
          </a:bodyPr>
          <a:lstStyle/>
          <a:p>
            <a:pPr marL="285750" marR="0" lvl="0" indent="-285750" algn="just" rtl="0">
              <a:spcBef>
                <a:spcPts val="0"/>
              </a:spcBef>
              <a:spcAft>
                <a:spcPts val="0"/>
              </a:spcAft>
              <a:buClr>
                <a:srgbClr val="1186C3"/>
              </a:buClr>
              <a:buSzPts val="3480"/>
              <a:buFont typeface="Arial"/>
              <a:buChar char="•"/>
            </a:pPr>
            <a:r>
              <a:rPr lang="es-ES" sz="2400" b="0" i="0" u="none" strike="noStrike" cap="none">
                <a:solidFill>
                  <a:schemeClr val="dk1"/>
                </a:solidFill>
                <a:latin typeface="Corbel"/>
                <a:ea typeface="Corbel"/>
                <a:cs typeface="Corbel"/>
                <a:sym typeface="Corbel"/>
              </a:rPr>
              <a:t>Los participantes deben obligatoriamente completar su primera prueba de nivel </a:t>
            </a:r>
            <a:r>
              <a:rPr lang="es-ES" sz="2400" b="1" i="0" u="none" strike="noStrike" cap="none">
                <a:solidFill>
                  <a:schemeClr val="dk1"/>
                </a:solidFill>
                <a:latin typeface="Corbel"/>
                <a:ea typeface="Corbel"/>
                <a:cs typeface="Corbel"/>
                <a:sym typeface="Corbel"/>
              </a:rPr>
              <a:t>antes de iniciar el programa</a:t>
            </a:r>
            <a:r>
              <a:rPr lang="es-ES" sz="2400" b="0" i="0" u="none" strike="noStrike" cap="none">
                <a:solidFill>
                  <a:schemeClr val="dk1"/>
                </a:solidFill>
                <a:latin typeface="Corbel"/>
                <a:ea typeface="Corbel"/>
                <a:cs typeface="Corbel"/>
                <a:sym typeface="Corbel"/>
              </a:rPr>
              <a:t> para evaluar sus competencias lingüísticas. </a:t>
            </a:r>
            <a:r>
              <a:rPr lang="es-ES" sz="2400" b="0" i="0" u="none" strike="noStrike" cap="none">
                <a:solidFill>
                  <a:schemeClr val="accent4"/>
                </a:solidFill>
                <a:latin typeface="Corbel"/>
                <a:ea typeface="Corbel"/>
                <a:cs typeface="Corbel"/>
                <a:sym typeface="Corbel"/>
              </a:rPr>
              <a:t>Los resultados de la prueba no impiden a los participantes realizar el programa de movilidad </a:t>
            </a:r>
            <a:r>
              <a:rPr lang="es-ES" sz="2400" b="0" i="0" u="none" strike="noStrike" cap="none">
                <a:solidFill>
                  <a:schemeClr val="dk1"/>
                </a:solidFill>
                <a:latin typeface="Corbel"/>
                <a:ea typeface="Corbel"/>
                <a:cs typeface="Corbel"/>
                <a:sym typeface="Corbel"/>
              </a:rPr>
              <a:t>pero las instituciones u organizaciones de origen pueden utilizarlos para identificar a los participantes que necesitan más apoyo en idiomas.</a:t>
            </a:r>
            <a:endParaRPr/>
          </a:p>
          <a:p>
            <a:pPr marL="285750" marR="0" lvl="0" indent="-285750" algn="just" rtl="0">
              <a:spcBef>
                <a:spcPts val="1080"/>
              </a:spcBef>
              <a:spcAft>
                <a:spcPts val="0"/>
              </a:spcAft>
              <a:buClr>
                <a:srgbClr val="1186C3"/>
              </a:buClr>
              <a:buSzPts val="3480"/>
              <a:buFont typeface="Arial"/>
              <a:buChar char="•"/>
            </a:pPr>
            <a:r>
              <a:rPr lang="es-ES" sz="2400" b="0" i="0" u="none" strike="noStrike" cap="none">
                <a:solidFill>
                  <a:schemeClr val="dk1"/>
                </a:solidFill>
                <a:latin typeface="Corbel"/>
                <a:ea typeface="Corbel"/>
                <a:cs typeface="Corbel"/>
                <a:sym typeface="Corbel"/>
              </a:rPr>
              <a:t>Los participantes, </a:t>
            </a:r>
            <a:r>
              <a:rPr lang="es-ES" sz="2400" b="1" i="0" u="none" strike="noStrike" cap="none">
                <a:solidFill>
                  <a:schemeClr val="dk1"/>
                </a:solidFill>
                <a:latin typeface="Corbel"/>
                <a:ea typeface="Corbel"/>
                <a:cs typeface="Corbel"/>
                <a:sym typeface="Corbel"/>
              </a:rPr>
              <a:t>en función del resultado obtenido en la prueba de nivel</a:t>
            </a:r>
            <a:r>
              <a:rPr lang="es-ES" sz="2400" b="0" i="0" u="none" strike="noStrike" cap="none">
                <a:solidFill>
                  <a:schemeClr val="dk1"/>
                </a:solidFill>
                <a:latin typeface="Corbel"/>
                <a:ea typeface="Corbel"/>
                <a:cs typeface="Corbel"/>
                <a:sym typeface="Corbel"/>
              </a:rPr>
              <a:t> podrían tener la oportunidad de acceder a la plataforma de aprendizaje de OLS para realizar un curso de idioma en línea </a:t>
            </a:r>
            <a:r>
              <a:rPr lang="es-ES" sz="2400" b="1" i="0" u="none" strike="noStrike" cap="none">
                <a:solidFill>
                  <a:schemeClr val="dk1"/>
                </a:solidFill>
                <a:latin typeface="Corbel"/>
                <a:ea typeface="Corbel"/>
                <a:cs typeface="Corbel"/>
                <a:sym typeface="Corbel"/>
              </a:rPr>
              <a:t>antes o durante </a:t>
            </a:r>
            <a:r>
              <a:rPr lang="es-ES" sz="2400" b="0" i="0" u="none" strike="noStrike" cap="none">
                <a:solidFill>
                  <a:schemeClr val="dk1"/>
                </a:solidFill>
                <a:latin typeface="Corbel"/>
                <a:ea typeface="Corbel"/>
                <a:cs typeface="Corbel"/>
                <a:sym typeface="Corbel"/>
              </a:rPr>
              <a:t>su período de movilidad. El estudiante y la institución u organización encargada de su selección deberán llegar a un acuerdo sobre esta cuestión.</a:t>
            </a:r>
            <a:endParaRPr/>
          </a:p>
          <a:p>
            <a:pPr marL="285750" marR="0" lvl="0" indent="-285750" algn="just" rtl="0">
              <a:spcBef>
                <a:spcPts val="1080"/>
              </a:spcBef>
              <a:spcAft>
                <a:spcPts val="0"/>
              </a:spcAft>
              <a:buClr>
                <a:srgbClr val="1186C3"/>
              </a:buClr>
              <a:buSzPts val="3480"/>
              <a:buFont typeface="Arial"/>
              <a:buChar char="•"/>
            </a:pPr>
            <a:r>
              <a:rPr lang="es-ES" sz="2400" b="1" i="0" u="none" strike="noStrike" cap="none">
                <a:solidFill>
                  <a:schemeClr val="dk1"/>
                </a:solidFill>
                <a:latin typeface="Corbel"/>
                <a:ea typeface="Corbel"/>
                <a:cs typeface="Corbel"/>
                <a:sym typeface="Corbel"/>
              </a:rPr>
              <a:t>Al final de su período de movilidad</a:t>
            </a:r>
            <a:r>
              <a:rPr lang="es-ES" sz="2400" b="0" i="0" u="none" strike="noStrike" cap="none">
                <a:solidFill>
                  <a:schemeClr val="dk1"/>
                </a:solidFill>
                <a:latin typeface="Corbel"/>
                <a:ea typeface="Corbel"/>
                <a:cs typeface="Corbel"/>
                <a:sym typeface="Corbel"/>
              </a:rPr>
              <a:t>, los participantes deberán realizar una segunda prueba de nivel para evaluar el progreso que han logrado (obligatorio).</a:t>
            </a:r>
            <a:endParaRPr sz="2400" b="0" i="0" u="none" strike="noStrike" cap="none">
              <a:solidFill>
                <a:schemeClr val="dk1"/>
              </a:solidFill>
              <a:latin typeface="Corbel"/>
              <a:ea typeface="Corbel"/>
              <a:cs typeface="Corbel"/>
              <a:sym typeface="Corbel"/>
            </a:endParaRPr>
          </a:p>
          <a:p>
            <a:pPr marL="285750" marR="0" lvl="0" indent="-64770" algn="l" rtl="0">
              <a:spcBef>
                <a:spcPts val="1080"/>
              </a:spcBef>
              <a:spcAft>
                <a:spcPts val="0"/>
              </a:spcAft>
              <a:buClr>
                <a:srgbClr val="1186C3"/>
              </a:buClr>
              <a:buSzPts val="3480"/>
              <a:buFont typeface="Arial"/>
              <a:buNone/>
            </a:pPr>
            <a:endParaRPr sz="2400" b="0" i="0" u="none" strike="noStrike" cap="none">
              <a:solidFill>
                <a:schemeClr val="dk1"/>
              </a:solidFill>
              <a:latin typeface="Corbel"/>
              <a:ea typeface="Corbel"/>
              <a:cs typeface="Corbel"/>
              <a:sym typeface="Corbe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2"/>
          <p:cNvSpPr txBox="1">
            <a:spLocks noGrp="1"/>
          </p:cNvSpPr>
          <p:nvPr>
            <p:ph type="body" idx="1"/>
          </p:nvPr>
        </p:nvSpPr>
        <p:spPr>
          <a:xfrm>
            <a:off x="1701126" y="838200"/>
            <a:ext cx="10018713" cy="5011615"/>
          </a:xfrm>
          <a:prstGeom prst="rect">
            <a:avLst/>
          </a:prstGeom>
          <a:noFill/>
          <a:ln>
            <a:noFill/>
          </a:ln>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Clr>
                <a:srgbClr val="1186C3"/>
              </a:buClr>
              <a:buSzPts val="3219"/>
              <a:buFont typeface="Arial"/>
              <a:buNone/>
            </a:pPr>
            <a:endParaRPr sz="2220" b="0" i="0" u="none" strike="noStrike" cap="none" dirty="0">
              <a:solidFill>
                <a:schemeClr val="dk1"/>
              </a:solidFill>
              <a:latin typeface="Corbel"/>
              <a:ea typeface="Corbel"/>
              <a:cs typeface="Corbel"/>
              <a:sym typeface="Corbel"/>
            </a:endParaRPr>
          </a:p>
          <a:p>
            <a:pPr marL="0" marR="0" lvl="0" indent="0" algn="ctr" rtl="0">
              <a:lnSpc>
                <a:spcPct val="80000"/>
              </a:lnSpc>
              <a:spcBef>
                <a:spcPts val="1044"/>
              </a:spcBef>
              <a:spcAft>
                <a:spcPts val="0"/>
              </a:spcAft>
              <a:buClr>
                <a:srgbClr val="1186C3"/>
              </a:buClr>
              <a:buSzPts val="3219"/>
              <a:buFont typeface="Arial"/>
              <a:buNone/>
            </a:pPr>
            <a:endParaRPr sz="2220" b="0" i="0" u="none" strike="noStrike" cap="none" dirty="0">
              <a:solidFill>
                <a:schemeClr val="dk1"/>
              </a:solidFill>
              <a:latin typeface="Corbel"/>
              <a:ea typeface="Corbel"/>
              <a:cs typeface="Corbel"/>
              <a:sym typeface="Corbel"/>
            </a:endParaRPr>
          </a:p>
          <a:p>
            <a:pPr marL="0" marR="0" lvl="0" indent="0" algn="ctr" rtl="0">
              <a:lnSpc>
                <a:spcPct val="80000"/>
              </a:lnSpc>
              <a:spcBef>
                <a:spcPts val="1247"/>
              </a:spcBef>
              <a:spcAft>
                <a:spcPts val="0"/>
              </a:spcAft>
              <a:buClr>
                <a:srgbClr val="1186C3"/>
              </a:buClr>
              <a:buSzPts val="4694"/>
              <a:buFont typeface="Arial"/>
              <a:buNone/>
            </a:pPr>
            <a:endParaRPr sz="3237" b="0" i="0" u="none" strike="noStrike" cap="none" dirty="0">
              <a:solidFill>
                <a:schemeClr val="dk1"/>
              </a:solidFill>
              <a:latin typeface="Corbel"/>
              <a:ea typeface="Corbel"/>
              <a:cs typeface="Corbel"/>
              <a:sym typeface="Corbel"/>
            </a:endParaRPr>
          </a:p>
          <a:p>
            <a:pPr marL="0" marR="0" lvl="0" indent="0" algn="ctr" rtl="0">
              <a:lnSpc>
                <a:spcPct val="80000"/>
              </a:lnSpc>
              <a:spcBef>
                <a:spcPts val="1247"/>
              </a:spcBef>
              <a:spcAft>
                <a:spcPts val="0"/>
              </a:spcAft>
              <a:buClr>
                <a:srgbClr val="1186C3"/>
              </a:buClr>
              <a:buSzPts val="4694"/>
              <a:buFont typeface="Arial"/>
              <a:buNone/>
            </a:pPr>
            <a:endParaRPr lang="es-ES" sz="3237" b="0" i="0" u="none" strike="noStrike" cap="none" dirty="0" smtClean="0">
              <a:solidFill>
                <a:schemeClr val="dk1"/>
              </a:solidFill>
              <a:latin typeface="Corbel"/>
              <a:ea typeface="Corbel"/>
              <a:cs typeface="Corbel"/>
              <a:sym typeface="Corbel"/>
            </a:endParaRPr>
          </a:p>
          <a:p>
            <a:pPr marL="0" marR="0" lvl="0" indent="0" algn="ctr" rtl="0">
              <a:lnSpc>
                <a:spcPct val="80000"/>
              </a:lnSpc>
              <a:spcBef>
                <a:spcPts val="1247"/>
              </a:spcBef>
              <a:spcAft>
                <a:spcPts val="0"/>
              </a:spcAft>
              <a:buClr>
                <a:srgbClr val="1186C3"/>
              </a:buClr>
              <a:buSzPts val="4694"/>
              <a:buFont typeface="Arial"/>
              <a:buNone/>
            </a:pPr>
            <a:r>
              <a:rPr lang="es-ES" sz="3237" b="0" i="0" u="none" strike="noStrike" cap="none" dirty="0" smtClean="0">
                <a:solidFill>
                  <a:schemeClr val="dk1"/>
                </a:solidFill>
                <a:latin typeface="Corbel"/>
                <a:ea typeface="Corbel"/>
                <a:cs typeface="Corbel"/>
                <a:sym typeface="Corbel"/>
              </a:rPr>
              <a:t>2</a:t>
            </a:r>
            <a:r>
              <a:rPr lang="es-ES" sz="3237" b="0" i="0" u="none" strike="noStrike" cap="none" dirty="0">
                <a:solidFill>
                  <a:schemeClr val="dk1"/>
                </a:solidFill>
                <a:latin typeface="Corbel"/>
                <a:ea typeface="Corbel"/>
                <a:cs typeface="Corbel"/>
                <a:sym typeface="Corbel"/>
              </a:rPr>
              <a:t>. ¿</a:t>
            </a:r>
            <a:r>
              <a:rPr lang="es-ES" sz="3237" b="0" i="0" u="sng" strike="noStrike" cap="none" dirty="0">
                <a:solidFill>
                  <a:schemeClr val="dk1"/>
                </a:solidFill>
                <a:latin typeface="Corbel"/>
                <a:ea typeface="Corbel"/>
                <a:cs typeface="Corbel"/>
                <a:sym typeface="Corbel"/>
              </a:rPr>
              <a:t>Hay criterios de selección</a:t>
            </a:r>
            <a:r>
              <a:rPr lang="es-ES" sz="3237" b="0" i="0" u="none" strike="noStrike" cap="none" dirty="0" smtClean="0">
                <a:solidFill>
                  <a:schemeClr val="dk1"/>
                </a:solidFill>
                <a:latin typeface="Corbel"/>
                <a:ea typeface="Corbel"/>
                <a:cs typeface="Corbel"/>
                <a:sym typeface="Corbel"/>
              </a:rPr>
              <a:t>?</a:t>
            </a:r>
            <a:endParaRPr sz="2405" b="0" i="0" u="none" strike="noStrike" cap="none" dirty="0">
              <a:solidFill>
                <a:schemeClr val="dk1"/>
              </a:solidFill>
              <a:latin typeface="Corbel"/>
              <a:ea typeface="Corbel"/>
              <a:cs typeface="Corbel"/>
              <a:sym typeface="Corbel"/>
            </a:endParaRPr>
          </a:p>
          <a:p>
            <a:pPr marL="285750" marR="0" lvl="0" indent="-285750" algn="just" rtl="0">
              <a:lnSpc>
                <a:spcPct val="80000"/>
              </a:lnSpc>
              <a:spcBef>
                <a:spcPts val="1081"/>
              </a:spcBef>
              <a:spcAft>
                <a:spcPts val="0"/>
              </a:spcAft>
              <a:buClr>
                <a:srgbClr val="1186C3"/>
              </a:buClr>
              <a:buSzPts val="3487"/>
              <a:buFont typeface="Arial"/>
              <a:buChar char="•"/>
            </a:pPr>
            <a:r>
              <a:rPr lang="es-ES" sz="2405" b="0" i="0" u="none" strike="noStrike" cap="none" dirty="0">
                <a:solidFill>
                  <a:schemeClr val="dk1"/>
                </a:solidFill>
                <a:latin typeface="Corbel"/>
                <a:ea typeface="Corbel"/>
                <a:cs typeface="Corbel"/>
                <a:sym typeface="Corbel"/>
              </a:rPr>
              <a:t>Hay criterios para seleccionar al alumnado. Ello es necesario por dos motivos: por un lado, es posible que el IES no tenga </a:t>
            </a:r>
            <a:r>
              <a:rPr lang="es-ES" sz="2405" dirty="0" smtClean="0"/>
              <a:t>plazas</a:t>
            </a:r>
            <a:r>
              <a:rPr lang="es-ES" sz="2405" b="0" i="0" u="none" strike="noStrike" cap="none" dirty="0" smtClean="0">
                <a:solidFill>
                  <a:schemeClr val="dk1"/>
                </a:solidFill>
                <a:latin typeface="Corbel"/>
                <a:ea typeface="Corbel"/>
                <a:cs typeface="Corbel"/>
                <a:sym typeface="Corbel"/>
              </a:rPr>
              <a:t> </a:t>
            </a:r>
            <a:r>
              <a:rPr lang="es-ES" sz="2405" b="0" i="0" u="none" strike="noStrike" cap="none" dirty="0">
                <a:solidFill>
                  <a:schemeClr val="dk1"/>
                </a:solidFill>
                <a:latin typeface="Corbel"/>
                <a:ea typeface="Corbel"/>
                <a:cs typeface="Corbel"/>
                <a:sym typeface="Corbel"/>
              </a:rPr>
              <a:t>suficientes para enviar a todo el alumnado y, por otro, puede que el alumno no reúna el perfil de alumno Erasmus</a:t>
            </a:r>
            <a:r>
              <a:rPr lang="es-ES" sz="2405" b="0" i="0" u="none" strike="noStrike" cap="none" dirty="0" smtClean="0">
                <a:solidFill>
                  <a:schemeClr val="dk1"/>
                </a:solidFill>
                <a:latin typeface="Corbel"/>
                <a:ea typeface="Corbel"/>
                <a:cs typeface="Corbel"/>
                <a:sym typeface="Corbel"/>
              </a:rPr>
              <a:t>+.</a:t>
            </a:r>
            <a:endParaRPr lang="es-ES" dirty="0"/>
          </a:p>
          <a:p>
            <a:pPr marL="285750" marR="0" lvl="0" indent="-285750" algn="just" rtl="0">
              <a:lnSpc>
                <a:spcPct val="80000"/>
              </a:lnSpc>
              <a:spcBef>
                <a:spcPts val="1081"/>
              </a:spcBef>
              <a:spcAft>
                <a:spcPts val="0"/>
              </a:spcAft>
              <a:buClr>
                <a:srgbClr val="1186C3"/>
              </a:buClr>
              <a:buSzPts val="3487"/>
              <a:buFont typeface="Arial"/>
              <a:buChar char="•"/>
            </a:pPr>
            <a:r>
              <a:rPr lang="es-ES" b="0" i="0" u="none" strike="noStrike" cap="none" dirty="0" smtClean="0">
                <a:solidFill>
                  <a:schemeClr val="tx1"/>
                </a:solidFill>
                <a:latin typeface="Corbel" panose="020B0503020204020204" pitchFamily="34" charset="0"/>
                <a:sym typeface="Corbel"/>
              </a:rPr>
              <a:t>Recordad </a:t>
            </a:r>
            <a:r>
              <a:rPr lang="es-ES" b="0" i="0" u="none" strike="noStrike" cap="none" dirty="0">
                <a:solidFill>
                  <a:schemeClr val="tx1"/>
                </a:solidFill>
                <a:latin typeface="Corbel" panose="020B0503020204020204" pitchFamily="34" charset="0"/>
                <a:sym typeface="Corbel"/>
              </a:rPr>
              <a:t>que la experiencia Erasmus+ requiere autonomía, capacidad resolutiva, arrojo y habilidades </a:t>
            </a:r>
            <a:r>
              <a:rPr lang="es-ES" b="0" i="0" u="none" strike="noStrike" cap="none" dirty="0" smtClean="0">
                <a:solidFill>
                  <a:schemeClr val="tx1"/>
                </a:solidFill>
                <a:latin typeface="Corbel" panose="020B0503020204020204" pitchFamily="34" charset="0"/>
                <a:sym typeface="Corbel"/>
              </a:rPr>
              <a:t>sociales</a:t>
            </a:r>
            <a:r>
              <a:rPr lang="es-ES" b="0" i="0" u="none" strike="noStrike" cap="none" dirty="0" smtClean="0">
                <a:solidFill>
                  <a:srgbClr val="FF0000"/>
                </a:solidFill>
                <a:latin typeface="Corbel" panose="020B0503020204020204" pitchFamily="34" charset="0"/>
                <a:sym typeface="Corbel"/>
              </a:rPr>
              <a:t>.</a:t>
            </a:r>
          </a:p>
          <a:p>
            <a:pPr marL="285750" marR="0" lvl="0" indent="-285750" algn="just" rtl="0">
              <a:lnSpc>
                <a:spcPct val="80000"/>
              </a:lnSpc>
              <a:spcBef>
                <a:spcPts val="1081"/>
              </a:spcBef>
              <a:spcAft>
                <a:spcPts val="0"/>
              </a:spcAft>
              <a:buClr>
                <a:srgbClr val="1186C3"/>
              </a:buClr>
              <a:buSzPts val="3487"/>
              <a:buFont typeface="Arial"/>
              <a:buChar char="•"/>
            </a:pPr>
            <a:r>
              <a:rPr lang="es-ES" dirty="0" smtClean="0">
                <a:solidFill>
                  <a:schemeClr val="tx1"/>
                </a:solidFill>
                <a:latin typeface="Corbel" panose="020B0503020204020204" pitchFamily="34" charset="0"/>
              </a:rPr>
              <a:t>Los </a:t>
            </a:r>
            <a:r>
              <a:rPr lang="es-ES" dirty="0" smtClean="0">
                <a:solidFill>
                  <a:schemeClr val="tx1"/>
                </a:solidFill>
                <a:latin typeface="Corbel" panose="020B0503020204020204" pitchFamily="34" charset="0"/>
              </a:rPr>
              <a:t>criterios de selección estarán publicados en junio, cuando salga la convocatoria. De todas formas, en la web Erasmus del IES se pueden ver los criterios de este año para tener referencias. </a:t>
            </a:r>
            <a:endParaRPr sz="3600" dirty="0">
              <a:solidFill>
                <a:schemeClr val="tx1"/>
              </a:solidFill>
              <a:latin typeface="Corbel" panose="020B0503020204020204" pitchFamily="34" charset="0"/>
            </a:endParaRPr>
          </a:p>
          <a:p>
            <a:pPr marL="0" marR="0" lvl="0" indent="0" algn="ctr" rtl="0">
              <a:lnSpc>
                <a:spcPct val="80000"/>
              </a:lnSpc>
              <a:spcBef>
                <a:spcPts val="933"/>
              </a:spcBef>
              <a:spcAft>
                <a:spcPts val="0"/>
              </a:spcAft>
              <a:buClr>
                <a:srgbClr val="1186C3"/>
              </a:buClr>
              <a:buSzPts val="2414"/>
              <a:buFont typeface="Arial"/>
              <a:buNone/>
            </a:pPr>
            <a:endParaRPr sz="1665" b="0" i="0" u="none" strike="noStrike" cap="none" dirty="0">
              <a:solidFill>
                <a:srgbClr val="FF0000"/>
              </a:solidFill>
              <a:latin typeface="Corbel"/>
              <a:ea typeface="Corbel"/>
              <a:cs typeface="Corbel"/>
              <a:sym typeface="Corbel"/>
            </a:endParaRPr>
          </a:p>
          <a:p>
            <a:pPr marL="0" marR="0" lvl="0" indent="0" algn="just" rtl="0">
              <a:lnSpc>
                <a:spcPct val="80000"/>
              </a:lnSpc>
              <a:spcBef>
                <a:spcPts val="1044"/>
              </a:spcBef>
              <a:spcAft>
                <a:spcPts val="0"/>
              </a:spcAft>
              <a:buClr>
                <a:srgbClr val="1186C3"/>
              </a:buClr>
              <a:buSzPts val="3219"/>
              <a:buFont typeface="Arial"/>
              <a:buNone/>
            </a:pPr>
            <a:endParaRPr sz="2220" b="0" i="0" u="none" strike="noStrike" cap="none" dirty="0">
              <a:solidFill>
                <a:schemeClr val="dk1"/>
              </a:solidFill>
              <a:latin typeface="Corbel"/>
              <a:ea typeface="Corbel"/>
              <a:cs typeface="Corbel"/>
              <a:sym typeface="Corbel"/>
            </a:endParaRPr>
          </a:p>
          <a:p>
            <a:pPr marL="285750" marR="0" lvl="0" indent="-81343" algn="l" rtl="0">
              <a:lnSpc>
                <a:spcPct val="80000"/>
              </a:lnSpc>
              <a:spcBef>
                <a:spcPts val="1044"/>
              </a:spcBef>
              <a:spcAft>
                <a:spcPts val="0"/>
              </a:spcAft>
              <a:buClr>
                <a:srgbClr val="1186C3"/>
              </a:buClr>
              <a:buSzPts val="3219"/>
              <a:buFont typeface="Arial"/>
              <a:buNone/>
            </a:pPr>
            <a:endParaRPr sz="2220" b="0" i="0" u="none" strike="noStrike" cap="none" dirty="0">
              <a:solidFill>
                <a:schemeClr val="dk1"/>
              </a:solidFill>
              <a:latin typeface="Corbel"/>
              <a:ea typeface="Corbel"/>
              <a:cs typeface="Corbel"/>
              <a:sym typeface="Corbel"/>
            </a:endParaRPr>
          </a:p>
        </p:txBody>
      </p:sp>
      <p:pic>
        <p:nvPicPr>
          <p:cNvPr id="256" name="Google Shape;256;p32"/>
          <p:cNvPicPr preferRelativeResize="0"/>
          <p:nvPr/>
        </p:nvPicPr>
        <p:blipFill rotWithShape="1">
          <a:blip r:embed="rId3">
            <a:alphaModFix/>
          </a:blip>
          <a:srcRect/>
          <a:stretch/>
        </p:blipFill>
        <p:spPr>
          <a:xfrm>
            <a:off x="10758928" y="191708"/>
            <a:ext cx="802770" cy="802770"/>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1126" y="191708"/>
            <a:ext cx="5130005" cy="124616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8"/>
          <p:cNvSpPr txBox="1">
            <a:spLocks noGrp="1"/>
          </p:cNvSpPr>
          <p:nvPr>
            <p:ph type="title"/>
          </p:nvPr>
        </p:nvSpPr>
        <p:spPr>
          <a:xfrm>
            <a:off x="1508271" y="1835543"/>
            <a:ext cx="10018713" cy="91675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600"/>
              <a:buFont typeface="Corbel"/>
              <a:buNone/>
            </a:pPr>
            <a:r>
              <a:rPr lang="es-ES" sz="3600" b="0" i="0" u="none" strike="noStrike" cap="none">
                <a:solidFill>
                  <a:schemeClr val="dk1"/>
                </a:solidFill>
                <a:latin typeface="Corbel"/>
                <a:ea typeface="Corbel"/>
                <a:cs typeface="Corbel"/>
                <a:sym typeface="Corbel"/>
              </a:rPr>
              <a:t>3. ¿Debo pasar un proceso de selección por parte de la empresa de acogida?</a:t>
            </a:r>
            <a:endParaRPr/>
          </a:p>
        </p:txBody>
      </p:sp>
      <p:sp>
        <p:nvSpPr>
          <p:cNvPr id="302" name="Google Shape;302;p38"/>
          <p:cNvSpPr txBox="1">
            <a:spLocks noGrp="1"/>
          </p:cNvSpPr>
          <p:nvPr>
            <p:ph type="body" idx="1"/>
          </p:nvPr>
        </p:nvSpPr>
        <p:spPr>
          <a:xfrm>
            <a:off x="1508271" y="1917290"/>
            <a:ext cx="10018713" cy="32151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1186C3"/>
              </a:buClr>
              <a:buSzPts val="3480"/>
              <a:buFont typeface="Arial"/>
              <a:buNone/>
            </a:pPr>
            <a:endParaRPr sz="2400" b="0" i="0" u="none" strike="noStrike" cap="none" dirty="0">
              <a:solidFill>
                <a:schemeClr val="dk1"/>
              </a:solidFill>
              <a:latin typeface="Corbel"/>
              <a:ea typeface="Corbel"/>
              <a:cs typeface="Corbel"/>
              <a:sym typeface="Corbel"/>
            </a:endParaRPr>
          </a:p>
          <a:p>
            <a:pPr marL="0" marR="0" lvl="0" indent="0" algn="l" rtl="0">
              <a:spcBef>
                <a:spcPts val="1080"/>
              </a:spcBef>
              <a:spcAft>
                <a:spcPts val="0"/>
              </a:spcAft>
              <a:buClr>
                <a:srgbClr val="1186C3"/>
              </a:buClr>
              <a:buSzPts val="3480"/>
              <a:buFont typeface="Arial"/>
              <a:buNone/>
            </a:pPr>
            <a:endParaRPr sz="2400" b="0" i="0" u="none" strike="noStrike" cap="none" dirty="0">
              <a:solidFill>
                <a:schemeClr val="dk1"/>
              </a:solidFill>
              <a:latin typeface="Corbel"/>
              <a:ea typeface="Corbel"/>
              <a:cs typeface="Corbel"/>
              <a:sym typeface="Corbel"/>
            </a:endParaRPr>
          </a:p>
          <a:p>
            <a:pPr marL="285750" marR="0" lvl="0" indent="-285750" algn="l" rtl="0">
              <a:spcBef>
                <a:spcPts val="1080"/>
              </a:spcBef>
              <a:spcAft>
                <a:spcPts val="0"/>
              </a:spcAft>
              <a:buClr>
                <a:srgbClr val="1186C3"/>
              </a:buClr>
              <a:buSzPts val="3480"/>
              <a:buFont typeface="Arial"/>
              <a:buChar char="•"/>
            </a:pPr>
            <a:r>
              <a:rPr lang="es-ES" sz="2400" b="0" i="0" u="none" strike="noStrike" cap="none" dirty="0">
                <a:solidFill>
                  <a:schemeClr val="dk1"/>
                </a:solidFill>
                <a:latin typeface="Corbel"/>
                <a:ea typeface="Corbel"/>
                <a:cs typeface="Corbel"/>
                <a:sym typeface="Corbel"/>
              </a:rPr>
              <a:t>1</a:t>
            </a:r>
            <a:r>
              <a:rPr lang="es-ES" sz="2400" b="0" i="0" u="none" strike="noStrike" cap="none" dirty="0" smtClean="0">
                <a:solidFill>
                  <a:schemeClr val="dk1"/>
                </a:solidFill>
                <a:latin typeface="Corbel"/>
                <a:ea typeface="Corbel"/>
                <a:cs typeface="Corbel"/>
                <a:sym typeface="Corbel"/>
              </a:rPr>
              <a:t>. Para los alumnos de APSD: </a:t>
            </a:r>
            <a:r>
              <a:rPr lang="es-ES" dirty="0"/>
              <a:t>e</a:t>
            </a:r>
            <a:r>
              <a:rPr lang="es-ES" sz="2400" b="0" i="0" u="none" strike="noStrike" cap="none" dirty="0" smtClean="0">
                <a:solidFill>
                  <a:schemeClr val="dk1"/>
                </a:solidFill>
                <a:latin typeface="Corbel"/>
                <a:ea typeface="Corbel"/>
                <a:cs typeface="Corbel"/>
                <a:sym typeface="Corbel"/>
              </a:rPr>
              <a:t>l alumno </a:t>
            </a:r>
            <a:r>
              <a:rPr lang="es-ES" sz="2400" b="0" i="0" u="none" strike="noStrike" cap="none" dirty="0">
                <a:solidFill>
                  <a:schemeClr val="dk1"/>
                </a:solidFill>
                <a:latin typeface="Corbel"/>
                <a:ea typeface="Corbel"/>
                <a:cs typeface="Corbel"/>
                <a:sym typeface="Corbel"/>
              </a:rPr>
              <a:t>NO DEBE PASAR otro proceso de </a:t>
            </a:r>
            <a:r>
              <a:rPr lang="es-ES" sz="2400" b="0" i="0" u="none" strike="noStrike" cap="none" dirty="0" smtClean="0">
                <a:solidFill>
                  <a:schemeClr val="dk1"/>
                </a:solidFill>
                <a:latin typeface="Corbel"/>
                <a:ea typeface="Corbel"/>
                <a:cs typeface="Corbel"/>
                <a:sym typeface="Corbel"/>
              </a:rPr>
              <a:t>selección</a:t>
            </a:r>
            <a:r>
              <a:rPr lang="es-ES" dirty="0" smtClean="0"/>
              <a:t>, en los casos de Portugal e Italia. </a:t>
            </a:r>
            <a:r>
              <a:rPr lang="es-ES" u="sng" dirty="0" smtClean="0"/>
              <a:t>Para el caso de Irlanda</a:t>
            </a:r>
            <a:r>
              <a:rPr lang="es-ES" dirty="0" smtClean="0"/>
              <a:t>, el alumno </a:t>
            </a:r>
            <a:r>
              <a:rPr lang="es-ES" dirty="0" smtClean="0"/>
              <a:t>debe </a:t>
            </a:r>
            <a:r>
              <a:rPr lang="es-ES" dirty="0" smtClean="0"/>
              <a:t>pasar una entrevista SKYPE en inglés.</a:t>
            </a:r>
          </a:p>
          <a:p>
            <a:pPr marL="285750" marR="0" lvl="0" indent="-285750" algn="l" rtl="0">
              <a:spcBef>
                <a:spcPts val="1080"/>
              </a:spcBef>
              <a:spcAft>
                <a:spcPts val="0"/>
              </a:spcAft>
              <a:buClr>
                <a:srgbClr val="1186C3"/>
              </a:buClr>
              <a:buSzPts val="3480"/>
              <a:buFont typeface="Arial"/>
              <a:buChar char="•"/>
            </a:pPr>
            <a:r>
              <a:rPr lang="es-ES" dirty="0" smtClean="0"/>
              <a:t>2. Para alumnos de Operaciones de Laboratorio: el alumno no debe pasar otra entrevista para Italia y Francia. Para Holanda sí, que se realizará en Murcia (España).</a:t>
            </a:r>
            <a:endParaRPr dirty="0"/>
          </a:p>
        </p:txBody>
      </p:sp>
      <p:pic>
        <p:nvPicPr>
          <p:cNvPr id="305" name="Google Shape;305;p38"/>
          <p:cNvPicPr preferRelativeResize="0"/>
          <p:nvPr/>
        </p:nvPicPr>
        <p:blipFill rotWithShape="1">
          <a:blip r:embed="rId3">
            <a:alphaModFix/>
          </a:blip>
          <a:srcRect/>
          <a:stretch/>
        </p:blipFill>
        <p:spPr>
          <a:xfrm>
            <a:off x="10304206" y="182577"/>
            <a:ext cx="1108137" cy="928468"/>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1652" y="182577"/>
            <a:ext cx="5176962" cy="125757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39"/>
          <p:cNvSpPr txBox="1">
            <a:spLocks noGrp="1"/>
          </p:cNvSpPr>
          <p:nvPr>
            <p:ph type="title"/>
          </p:nvPr>
        </p:nvSpPr>
        <p:spPr>
          <a:xfrm>
            <a:off x="1429375" y="1342560"/>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dirty="0">
                <a:solidFill>
                  <a:schemeClr val="dk1"/>
                </a:solidFill>
                <a:latin typeface="Corbel"/>
                <a:ea typeface="Corbel"/>
                <a:cs typeface="Corbel"/>
                <a:sym typeface="Corbel"/>
              </a:rPr>
              <a:t>4. </a:t>
            </a:r>
            <a:r>
              <a:rPr lang="es-ES" sz="4000" b="0" i="0" u="none" strike="noStrike" cap="none" dirty="0" smtClean="0">
                <a:solidFill>
                  <a:schemeClr val="dk1"/>
                </a:solidFill>
                <a:latin typeface="Corbel"/>
                <a:ea typeface="Corbel"/>
                <a:cs typeface="Corbel"/>
                <a:sym typeface="Corbel"/>
              </a:rPr>
              <a:t>¿Tengo </a:t>
            </a:r>
            <a:r>
              <a:rPr lang="es-ES" sz="4000" b="0" i="0" u="none" strike="noStrike" cap="none" dirty="0">
                <a:solidFill>
                  <a:schemeClr val="dk1"/>
                </a:solidFill>
                <a:latin typeface="Corbel"/>
                <a:ea typeface="Corbel"/>
                <a:cs typeface="Corbel"/>
                <a:sym typeface="Corbel"/>
              </a:rPr>
              <a:t>para presentar mi </a:t>
            </a:r>
            <a:r>
              <a:rPr lang="es-ES" sz="4000" b="0" i="0" u="none" strike="noStrike" cap="none" dirty="0" smtClean="0">
                <a:solidFill>
                  <a:schemeClr val="dk1"/>
                </a:solidFill>
                <a:latin typeface="Corbel"/>
                <a:ea typeface="Corbel"/>
                <a:cs typeface="Corbel"/>
                <a:sym typeface="Corbel"/>
              </a:rPr>
              <a:t>candidatura?</a:t>
            </a:r>
            <a:endParaRPr sz="4000" b="0" i="0" u="none" strike="noStrike" cap="none" dirty="0">
              <a:solidFill>
                <a:schemeClr val="dk1"/>
              </a:solidFill>
              <a:latin typeface="Corbel"/>
              <a:ea typeface="Corbel"/>
              <a:cs typeface="Corbel"/>
              <a:sym typeface="Corbel"/>
            </a:endParaRPr>
          </a:p>
        </p:txBody>
      </p:sp>
      <p:sp>
        <p:nvSpPr>
          <p:cNvPr id="311" name="Google Shape;311;p39"/>
          <p:cNvSpPr txBox="1">
            <a:spLocks noGrp="1"/>
          </p:cNvSpPr>
          <p:nvPr>
            <p:ph type="body" idx="1"/>
          </p:nvPr>
        </p:nvSpPr>
        <p:spPr>
          <a:xfrm>
            <a:off x="1429375" y="2241827"/>
            <a:ext cx="10018713" cy="3244573"/>
          </a:xfrm>
          <a:prstGeom prst="rect">
            <a:avLst/>
          </a:prstGeom>
          <a:noFill/>
          <a:ln>
            <a:noFill/>
          </a:ln>
        </p:spPr>
        <p:txBody>
          <a:bodyPr spcFirstLastPara="1" wrap="square" lIns="91425" tIns="45700" rIns="91425" bIns="45700" anchor="ctr" anchorCtr="0">
            <a:noAutofit/>
          </a:bodyPr>
          <a:lstStyle/>
          <a:p>
            <a:pPr marL="285750" marR="0" lvl="0" indent="-81343" algn="l" rtl="0">
              <a:lnSpc>
                <a:spcPct val="90000"/>
              </a:lnSpc>
              <a:spcBef>
                <a:spcPts val="0"/>
              </a:spcBef>
              <a:spcAft>
                <a:spcPts val="0"/>
              </a:spcAft>
              <a:buClr>
                <a:srgbClr val="1186C3"/>
              </a:buClr>
              <a:buSzPts val="3219"/>
              <a:buFont typeface="Arial"/>
              <a:buNone/>
            </a:pPr>
            <a:endParaRPr sz="2220" b="0" i="0" u="none" strike="noStrike" cap="none" dirty="0">
              <a:solidFill>
                <a:schemeClr val="dk1"/>
              </a:solidFill>
              <a:latin typeface="Corbel"/>
              <a:ea typeface="Corbel"/>
              <a:cs typeface="Corbel"/>
              <a:sym typeface="Corbel"/>
            </a:endParaRPr>
          </a:p>
          <a:p>
            <a:pPr marL="285750" marR="0" lvl="0" indent="-285750" algn="l" rtl="0">
              <a:lnSpc>
                <a:spcPct val="90000"/>
              </a:lnSpc>
              <a:spcBef>
                <a:spcPts val="1044"/>
              </a:spcBef>
              <a:spcAft>
                <a:spcPts val="0"/>
              </a:spcAft>
              <a:buClr>
                <a:srgbClr val="1186C3"/>
              </a:buClr>
              <a:buSzPts val="3219"/>
              <a:buFont typeface="Arial"/>
              <a:buChar char="•"/>
            </a:pPr>
            <a:r>
              <a:rPr lang="es-ES" sz="2220" b="0" i="0" u="none" strike="noStrike" cap="none" dirty="0" smtClean="0">
                <a:solidFill>
                  <a:schemeClr val="dk1"/>
                </a:solidFill>
                <a:latin typeface="Corbel"/>
                <a:ea typeface="Corbel"/>
                <a:cs typeface="Corbel"/>
                <a:sym typeface="Corbel"/>
              </a:rPr>
              <a:t>1er paso: presentar PRECANDIDATURA</a:t>
            </a:r>
            <a:r>
              <a:rPr lang="es-ES" sz="2220" b="0" i="0" u="none" strike="noStrike" cap="none" dirty="0" smtClean="0">
                <a:solidFill>
                  <a:schemeClr val="dk1"/>
                </a:solidFill>
                <a:latin typeface="Corbel"/>
                <a:ea typeface="Corbel"/>
                <a:cs typeface="Corbel"/>
                <a:sym typeface="Corbel"/>
              </a:rPr>
              <a:t>. Dado </a:t>
            </a:r>
            <a:r>
              <a:rPr lang="es-ES" sz="2220" b="0" i="0" u="none" strike="noStrike" cap="none" dirty="0">
                <a:solidFill>
                  <a:schemeClr val="dk1"/>
                </a:solidFill>
                <a:latin typeface="Corbel"/>
                <a:ea typeface="Corbel"/>
                <a:cs typeface="Corbel"/>
                <a:sym typeface="Corbel"/>
              </a:rPr>
              <a:t>que los proyectos de movilidad deben estar presentados en </a:t>
            </a:r>
            <a:r>
              <a:rPr lang="es-ES" sz="2220" dirty="0" smtClean="0"/>
              <a:t>febrero, </a:t>
            </a:r>
            <a:r>
              <a:rPr lang="es-ES" sz="2220" b="0" i="0" u="none" strike="noStrike" cap="none" dirty="0" smtClean="0">
                <a:solidFill>
                  <a:schemeClr val="dk1"/>
                </a:solidFill>
                <a:latin typeface="Corbel"/>
                <a:ea typeface="Corbel"/>
                <a:cs typeface="Corbel"/>
                <a:sym typeface="Corbel"/>
              </a:rPr>
              <a:t>hay que saber cuantas plazas se piden y destinos. Para ello, los alumnos que estén pensando en irse de Erasmus deben NOTIFICARLO durante el 1º trimestre del curso a su tutora FCT, a efectos de realizar una previsión.</a:t>
            </a:r>
          </a:p>
          <a:p>
            <a:pPr marL="285750" marR="0" lvl="0" indent="-285750" algn="l" rtl="0">
              <a:lnSpc>
                <a:spcPct val="90000"/>
              </a:lnSpc>
              <a:spcBef>
                <a:spcPts val="1044"/>
              </a:spcBef>
              <a:spcAft>
                <a:spcPts val="0"/>
              </a:spcAft>
              <a:buClr>
                <a:srgbClr val="1186C3"/>
              </a:buClr>
              <a:buSzPts val="3219"/>
              <a:buFont typeface="Arial"/>
              <a:buChar char="•"/>
            </a:pPr>
            <a:r>
              <a:rPr lang="es-ES" sz="2220" dirty="0" smtClean="0"/>
              <a:t>2º paso: solicitar candidatura en junio. Importante</a:t>
            </a:r>
            <a:r>
              <a:rPr lang="es-ES" sz="2220" dirty="0" smtClean="0"/>
              <a:t>: el hecho de que un alumno indique que quiere irse de Erasmus </a:t>
            </a:r>
            <a:r>
              <a:rPr lang="es-ES" sz="2220" dirty="0" smtClean="0"/>
              <a:t>Plus en fase de precandidatura, </a:t>
            </a:r>
            <a:r>
              <a:rPr lang="es-ES" sz="2220" dirty="0" smtClean="0"/>
              <a:t>EN NINGÚN CASO supone derecho a </a:t>
            </a:r>
            <a:r>
              <a:rPr lang="es-ES" sz="2220" dirty="0" smtClean="0"/>
              <a:t>plaza en junio. </a:t>
            </a:r>
            <a:r>
              <a:rPr lang="es-ES" sz="2220" dirty="0" smtClean="0"/>
              <a:t>En la </a:t>
            </a:r>
            <a:r>
              <a:rPr lang="es-ES" sz="2220" dirty="0" smtClean="0"/>
              <a:t>convocatoria oficial </a:t>
            </a:r>
            <a:r>
              <a:rPr lang="es-ES" sz="2220" dirty="0" smtClean="0"/>
              <a:t>que se hará junio, competirá por una plaza con el resto de </a:t>
            </a:r>
            <a:r>
              <a:rPr lang="es-ES" sz="2220" dirty="0" smtClean="0"/>
              <a:t>candidatos</a:t>
            </a:r>
            <a:r>
              <a:rPr lang="es-ES" sz="2220" dirty="0"/>
              <a:t> </a:t>
            </a:r>
            <a:r>
              <a:rPr lang="es-ES" sz="2220" dirty="0" smtClean="0"/>
              <a:t>que deseen presentarse.</a:t>
            </a:r>
            <a:endParaRPr dirty="0"/>
          </a:p>
        </p:txBody>
      </p:sp>
      <p:pic>
        <p:nvPicPr>
          <p:cNvPr id="312" name="Google Shape;312;p39"/>
          <p:cNvPicPr preferRelativeResize="0"/>
          <p:nvPr/>
        </p:nvPicPr>
        <p:blipFill rotWithShape="1">
          <a:blip r:embed="rId3">
            <a:alphaModFix/>
          </a:blip>
          <a:srcRect/>
          <a:stretch/>
        </p:blipFill>
        <p:spPr>
          <a:xfrm>
            <a:off x="10159046" y="179725"/>
            <a:ext cx="899267" cy="899267"/>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0979" y="179725"/>
            <a:ext cx="5041515" cy="122467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42"/>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a:solidFill>
                  <a:schemeClr val="dk1"/>
                </a:solidFill>
                <a:latin typeface="Corbel"/>
                <a:ea typeface="Corbel"/>
                <a:cs typeface="Corbel"/>
                <a:sym typeface="Corbel"/>
              </a:rPr>
              <a:t/>
            </a:r>
            <a:br>
              <a:rPr lang="es-ES" sz="4000" b="0" i="0" u="none" strike="noStrike" cap="none">
                <a:solidFill>
                  <a:schemeClr val="dk1"/>
                </a:solidFill>
                <a:latin typeface="Corbel"/>
                <a:ea typeface="Corbel"/>
                <a:cs typeface="Corbel"/>
                <a:sym typeface="Corbel"/>
              </a:rPr>
            </a:br>
            <a:r>
              <a:rPr lang="es-ES" sz="4000" b="0" i="0" u="none" strike="noStrike" cap="none">
                <a:solidFill>
                  <a:schemeClr val="dk1"/>
                </a:solidFill>
                <a:latin typeface="Corbel"/>
                <a:ea typeface="Corbel"/>
                <a:cs typeface="Corbel"/>
                <a:sym typeface="Corbel"/>
              </a:rPr>
              <a:t>Ventajas de la participación en Erasmus+</a:t>
            </a:r>
            <a:endParaRPr sz="4000" b="0" i="0" u="none" strike="noStrike" cap="none">
              <a:solidFill>
                <a:schemeClr val="dk1"/>
              </a:solidFill>
              <a:latin typeface="Corbel"/>
              <a:ea typeface="Corbel"/>
              <a:cs typeface="Corbel"/>
              <a:sym typeface="Corbel"/>
            </a:endParaRPr>
          </a:p>
        </p:txBody>
      </p:sp>
      <p:sp>
        <p:nvSpPr>
          <p:cNvPr id="338" name="Google Shape;338;p42"/>
          <p:cNvSpPr txBox="1">
            <a:spLocks noGrp="1"/>
          </p:cNvSpPr>
          <p:nvPr>
            <p:ph type="body" idx="1"/>
          </p:nvPr>
        </p:nvSpPr>
        <p:spPr>
          <a:xfrm>
            <a:off x="1624983" y="2438399"/>
            <a:ext cx="10018713" cy="3124201"/>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80000"/>
              </a:lnSpc>
              <a:spcBef>
                <a:spcPts val="0"/>
              </a:spcBef>
              <a:spcAft>
                <a:spcPts val="0"/>
              </a:spcAft>
              <a:buClr>
                <a:srgbClr val="1186C3"/>
              </a:buClr>
              <a:buSzPts val="3219"/>
              <a:buFont typeface="Arial"/>
              <a:buChar char="•"/>
            </a:pPr>
            <a:r>
              <a:rPr lang="es-ES" sz="2220" b="0" i="0" u="none" strike="noStrike" cap="none" dirty="0">
                <a:solidFill>
                  <a:schemeClr val="dk1"/>
                </a:solidFill>
                <a:latin typeface="Corbel"/>
                <a:ea typeface="Corbel"/>
                <a:cs typeface="Corbel"/>
                <a:sym typeface="Corbel"/>
              </a:rPr>
              <a:t>Mejorar el nivel de aptitudes y competencias, incluidos aquellos alumnos y alumnas que tienen menos oportunidades</a:t>
            </a:r>
            <a:endParaRPr dirty="0"/>
          </a:p>
          <a:p>
            <a:pPr marL="285750" marR="0" lvl="0" indent="-285750" algn="l" rtl="0">
              <a:lnSpc>
                <a:spcPct val="80000"/>
              </a:lnSpc>
              <a:spcBef>
                <a:spcPts val="1044"/>
              </a:spcBef>
              <a:spcAft>
                <a:spcPts val="0"/>
              </a:spcAft>
              <a:buClr>
                <a:srgbClr val="1186C3"/>
              </a:buClr>
              <a:buSzPts val="3219"/>
              <a:buFont typeface="Arial"/>
              <a:buChar char="•"/>
            </a:pPr>
            <a:r>
              <a:rPr lang="es-ES" sz="2220" b="0" i="0" u="none" strike="noStrike" cap="none" dirty="0">
                <a:solidFill>
                  <a:srgbClr val="000000"/>
                </a:solidFill>
                <a:latin typeface="Corbel"/>
                <a:ea typeface="Corbel"/>
                <a:cs typeface="Corbel"/>
                <a:sym typeface="Corbel"/>
              </a:rPr>
              <a:t>Aumentar la empleabilidad y la mejora de las perspectivas profesionales</a:t>
            </a:r>
            <a:endParaRPr sz="2220" b="0" i="0" u="none" strike="noStrike" cap="none" dirty="0">
              <a:solidFill>
                <a:schemeClr val="dk1"/>
              </a:solidFill>
              <a:latin typeface="Corbel"/>
              <a:ea typeface="Corbel"/>
              <a:cs typeface="Corbel"/>
              <a:sym typeface="Corbel"/>
            </a:endParaRPr>
          </a:p>
          <a:p>
            <a:pPr marL="285750" marR="0" lvl="0" indent="-285750" algn="l" rtl="0">
              <a:lnSpc>
                <a:spcPct val="80000"/>
              </a:lnSpc>
              <a:spcBef>
                <a:spcPts val="1044"/>
              </a:spcBef>
              <a:spcAft>
                <a:spcPts val="0"/>
              </a:spcAft>
              <a:buClr>
                <a:srgbClr val="1186C3"/>
              </a:buClr>
              <a:buSzPts val="3219"/>
              <a:buFont typeface="Arial"/>
              <a:buChar char="•"/>
            </a:pPr>
            <a:r>
              <a:rPr lang="es-ES" sz="2220" b="0" i="0" u="none" strike="noStrike" cap="none" dirty="0">
                <a:solidFill>
                  <a:schemeClr val="dk1"/>
                </a:solidFill>
                <a:latin typeface="Corbel"/>
                <a:ea typeface="Corbel"/>
                <a:cs typeface="Corbel"/>
                <a:sym typeface="Corbel"/>
              </a:rPr>
              <a:t>Potenciar la dimensión internacional de la educación y la formación</a:t>
            </a:r>
            <a:endParaRPr dirty="0"/>
          </a:p>
          <a:p>
            <a:pPr marL="285750" marR="0" lvl="0" indent="-285750" algn="l" rtl="0">
              <a:lnSpc>
                <a:spcPct val="80000"/>
              </a:lnSpc>
              <a:spcBef>
                <a:spcPts val="1044"/>
              </a:spcBef>
              <a:spcAft>
                <a:spcPts val="0"/>
              </a:spcAft>
              <a:buClr>
                <a:srgbClr val="1186C3"/>
              </a:buClr>
              <a:buSzPts val="3219"/>
              <a:buFont typeface="Arial"/>
              <a:buChar char="•"/>
            </a:pPr>
            <a:r>
              <a:rPr lang="es-ES" sz="2220" b="0" i="0" u="none" strike="noStrike" cap="none" dirty="0">
                <a:solidFill>
                  <a:schemeClr val="dk1"/>
                </a:solidFill>
                <a:latin typeface="Corbel"/>
                <a:ea typeface="Corbel"/>
                <a:cs typeface="Corbel"/>
                <a:sym typeface="Corbel"/>
              </a:rPr>
              <a:t>Favorecer el sentido de la iniciativa, la autoestima y la </a:t>
            </a:r>
            <a:r>
              <a:rPr lang="es-ES" sz="2220" b="0" i="0" u="none" strike="noStrike" cap="none" dirty="0" err="1">
                <a:solidFill>
                  <a:schemeClr val="dk1"/>
                </a:solidFill>
                <a:latin typeface="Corbel"/>
                <a:ea typeface="Corbel"/>
                <a:cs typeface="Corbel"/>
                <a:sym typeface="Corbel"/>
              </a:rPr>
              <a:t>autocapacitación</a:t>
            </a:r>
            <a:endParaRPr sz="2220" b="0" i="0" u="none" strike="noStrike" cap="none" dirty="0">
              <a:solidFill>
                <a:schemeClr val="dk1"/>
              </a:solidFill>
              <a:latin typeface="Corbel"/>
              <a:ea typeface="Corbel"/>
              <a:cs typeface="Corbel"/>
              <a:sym typeface="Corbel"/>
            </a:endParaRPr>
          </a:p>
          <a:p>
            <a:pPr marL="285750" marR="0" lvl="0" indent="-285750" algn="l" rtl="0">
              <a:lnSpc>
                <a:spcPct val="80000"/>
              </a:lnSpc>
              <a:spcBef>
                <a:spcPts val="1044"/>
              </a:spcBef>
              <a:spcAft>
                <a:spcPts val="0"/>
              </a:spcAft>
              <a:buClr>
                <a:srgbClr val="1186C3"/>
              </a:buClr>
              <a:buSzPts val="3219"/>
              <a:buFont typeface="Arial"/>
              <a:buChar char="•"/>
            </a:pPr>
            <a:r>
              <a:rPr lang="es-ES" sz="2220" b="0" i="0" u="none" strike="noStrike" cap="none" dirty="0">
                <a:solidFill>
                  <a:schemeClr val="dk1"/>
                </a:solidFill>
                <a:latin typeface="Corbel"/>
                <a:ea typeface="Corbel"/>
                <a:cs typeface="Corbel"/>
                <a:sym typeface="Corbel"/>
              </a:rPr>
              <a:t>Mejorar el aprendizaje de las lenguas</a:t>
            </a:r>
            <a:endParaRPr dirty="0"/>
          </a:p>
          <a:p>
            <a:pPr marL="285750" marR="0" lvl="0" indent="-285750" algn="l" rtl="0">
              <a:lnSpc>
                <a:spcPct val="80000"/>
              </a:lnSpc>
              <a:spcBef>
                <a:spcPts val="1044"/>
              </a:spcBef>
              <a:spcAft>
                <a:spcPts val="0"/>
              </a:spcAft>
              <a:buClr>
                <a:srgbClr val="1186C3"/>
              </a:buClr>
              <a:buSzPts val="3219"/>
              <a:buFont typeface="Arial"/>
              <a:buChar char="•"/>
            </a:pPr>
            <a:r>
              <a:rPr lang="es-ES" sz="2220" b="0" i="0" u="none" strike="noStrike" cap="none" dirty="0">
                <a:solidFill>
                  <a:schemeClr val="dk1"/>
                </a:solidFill>
                <a:latin typeface="Corbel"/>
                <a:ea typeface="Corbel"/>
                <a:cs typeface="Corbel"/>
                <a:sym typeface="Corbel"/>
              </a:rPr>
              <a:t>Promover la interculturalidad</a:t>
            </a:r>
            <a:endParaRPr dirty="0"/>
          </a:p>
          <a:p>
            <a:pPr marL="285750" marR="0" lvl="0" indent="-285750" algn="l" rtl="0">
              <a:lnSpc>
                <a:spcPct val="80000"/>
              </a:lnSpc>
              <a:spcBef>
                <a:spcPts val="1044"/>
              </a:spcBef>
              <a:spcAft>
                <a:spcPts val="0"/>
              </a:spcAft>
              <a:buClr>
                <a:srgbClr val="1186C3"/>
              </a:buClr>
              <a:buSzPts val="3219"/>
              <a:buFont typeface="Arial"/>
              <a:buChar char="•"/>
            </a:pPr>
            <a:r>
              <a:rPr lang="es-ES" sz="2220" b="0" i="0" u="none" strike="noStrike" cap="none" dirty="0">
                <a:solidFill>
                  <a:schemeClr val="dk1"/>
                </a:solidFill>
                <a:latin typeface="Corbel"/>
                <a:ea typeface="Corbel"/>
                <a:cs typeface="Corbel"/>
                <a:sym typeface="Corbel"/>
              </a:rPr>
              <a:t>Adquirir el Suplemento </a:t>
            </a:r>
            <a:r>
              <a:rPr lang="es-ES" sz="2220" b="0" i="0" u="none" strike="noStrike" cap="none" dirty="0" err="1">
                <a:solidFill>
                  <a:schemeClr val="dk1"/>
                </a:solidFill>
                <a:latin typeface="Corbel"/>
                <a:ea typeface="Corbel"/>
                <a:cs typeface="Corbel"/>
                <a:sym typeface="Corbel"/>
              </a:rPr>
              <a:t>Europass</a:t>
            </a:r>
            <a:endParaRPr sz="2220" b="0" i="0" u="none" strike="noStrike" cap="none" dirty="0">
              <a:solidFill>
                <a:schemeClr val="dk1"/>
              </a:solidFill>
              <a:latin typeface="Corbel"/>
              <a:ea typeface="Corbel"/>
              <a:cs typeface="Corbel"/>
              <a:sym typeface="Corbel"/>
            </a:endParaRPr>
          </a:p>
        </p:txBody>
      </p:sp>
      <p:pic>
        <p:nvPicPr>
          <p:cNvPr id="341" name="Google Shape;341;p42"/>
          <p:cNvPicPr preferRelativeResize="0"/>
          <p:nvPr/>
        </p:nvPicPr>
        <p:blipFill rotWithShape="1">
          <a:blip r:embed="rId3">
            <a:alphaModFix/>
          </a:blip>
          <a:srcRect/>
          <a:stretch/>
        </p:blipFill>
        <p:spPr>
          <a:xfrm>
            <a:off x="10796107" y="296147"/>
            <a:ext cx="706916" cy="706916"/>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9806" y="94960"/>
            <a:ext cx="4864534" cy="118168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3"/>
          <p:cNvSpPr txBox="1">
            <a:spLocks noGrp="1"/>
          </p:cNvSpPr>
          <p:nvPr>
            <p:ph type="title"/>
          </p:nvPr>
        </p:nvSpPr>
        <p:spPr>
          <a:xfrm>
            <a:off x="786220" y="1108587"/>
            <a:ext cx="10018713" cy="87752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dirty="0" smtClean="0"/>
              <a:t>CALENDARIO DE INSCRIPCIÓN</a:t>
            </a:r>
            <a:endParaRPr sz="4000" b="0" i="0" u="none" strike="noStrike" cap="none" dirty="0">
              <a:solidFill>
                <a:schemeClr val="dk1"/>
              </a:solidFill>
              <a:latin typeface="Corbel"/>
              <a:ea typeface="Corbel"/>
              <a:cs typeface="Corbel"/>
              <a:sym typeface="Corbel"/>
            </a:endParaRPr>
          </a:p>
        </p:txBody>
      </p:sp>
      <p:sp>
        <p:nvSpPr>
          <p:cNvPr id="347" name="Google Shape;347;p43"/>
          <p:cNvSpPr txBox="1">
            <a:spLocks noGrp="1"/>
          </p:cNvSpPr>
          <p:nvPr>
            <p:ph type="body" idx="1"/>
          </p:nvPr>
        </p:nvSpPr>
        <p:spPr>
          <a:xfrm>
            <a:off x="1484310" y="2192594"/>
            <a:ext cx="10018713" cy="1995948"/>
          </a:xfrm>
          <a:prstGeom prst="rect">
            <a:avLst/>
          </a:prstGeom>
          <a:noFill/>
          <a:ln>
            <a:noFill/>
          </a:ln>
        </p:spPr>
        <p:txBody>
          <a:bodyPr spcFirstLastPara="1" wrap="square" lIns="91425" tIns="45700" rIns="91425" bIns="45700" anchor="ctr" anchorCtr="0">
            <a:noAutofit/>
          </a:bodyPr>
          <a:lstStyle/>
          <a:p>
            <a:pPr marL="0" marR="0" lvl="0" indent="0" algn="l" rtl="0">
              <a:lnSpc>
                <a:spcPct val="80000"/>
              </a:lnSpc>
              <a:spcBef>
                <a:spcPts val="936"/>
              </a:spcBef>
              <a:spcAft>
                <a:spcPts val="0"/>
              </a:spcAft>
              <a:buClr>
                <a:srgbClr val="1186C3"/>
              </a:buClr>
              <a:buSzPts val="2435"/>
              <a:buFont typeface="Arial"/>
              <a:buNone/>
            </a:pPr>
            <a:endParaRPr sz="1679" b="1" i="0" u="sng" strike="noStrike" cap="none" dirty="0">
              <a:solidFill>
                <a:schemeClr val="dk1"/>
              </a:solidFill>
              <a:latin typeface="Corbel"/>
              <a:ea typeface="Corbel"/>
              <a:cs typeface="Corbel"/>
              <a:sym typeface="Corbel"/>
            </a:endParaRPr>
          </a:p>
          <a:p>
            <a:pPr marL="0" marR="0" lvl="0" indent="0" algn="l" rtl="0">
              <a:lnSpc>
                <a:spcPct val="80000"/>
              </a:lnSpc>
              <a:spcBef>
                <a:spcPts val="936"/>
              </a:spcBef>
              <a:spcAft>
                <a:spcPts val="0"/>
              </a:spcAft>
              <a:buClr>
                <a:srgbClr val="1186C3"/>
              </a:buClr>
              <a:buSzPts val="2435"/>
              <a:buFont typeface="Arial"/>
              <a:buNone/>
            </a:pPr>
            <a:r>
              <a:rPr lang="es-ES" sz="1679" b="0" i="0" u="none" strike="noStrike" cap="none" dirty="0" smtClean="0">
                <a:solidFill>
                  <a:schemeClr val="dk1"/>
                </a:solidFill>
                <a:latin typeface="Corbel"/>
                <a:ea typeface="Corbel"/>
                <a:cs typeface="Corbel"/>
                <a:sym typeface="Corbel"/>
              </a:rPr>
              <a:t> 1</a:t>
            </a:r>
            <a:r>
              <a:rPr lang="es-ES" sz="2000" b="0" i="0" u="none" strike="noStrike" cap="none" dirty="0" smtClean="0">
                <a:solidFill>
                  <a:schemeClr val="dk1"/>
                </a:solidFill>
                <a:latin typeface="Corbel"/>
                <a:ea typeface="Corbel"/>
                <a:cs typeface="Corbel"/>
                <a:sym typeface="Corbel"/>
              </a:rPr>
              <a:t>. </a:t>
            </a:r>
            <a:r>
              <a:rPr lang="es-ES" sz="2000" b="1" i="0" u="none" strike="noStrike" cap="none" dirty="0">
                <a:solidFill>
                  <a:schemeClr val="dk1"/>
                </a:solidFill>
                <a:latin typeface="Corbel"/>
                <a:ea typeface="Corbel"/>
                <a:cs typeface="Corbel"/>
                <a:sym typeface="Corbel"/>
              </a:rPr>
              <a:t>Fechas para presentar la </a:t>
            </a:r>
            <a:r>
              <a:rPr lang="es-ES" sz="2000" b="1" i="0" u="none" strike="noStrike" cap="none" dirty="0" smtClean="0">
                <a:solidFill>
                  <a:schemeClr val="dk1"/>
                </a:solidFill>
                <a:latin typeface="Corbel"/>
                <a:ea typeface="Corbel"/>
                <a:cs typeface="Corbel"/>
                <a:sym typeface="Corbel"/>
              </a:rPr>
              <a:t>pre-candidatura</a:t>
            </a:r>
            <a:r>
              <a:rPr lang="es-ES" sz="2000" b="0" i="0" u="none" strike="noStrike" cap="none" dirty="0" smtClean="0">
                <a:solidFill>
                  <a:schemeClr val="dk1"/>
                </a:solidFill>
                <a:latin typeface="Corbel"/>
                <a:ea typeface="Corbel"/>
                <a:cs typeface="Corbel"/>
                <a:sym typeface="Corbel"/>
              </a:rPr>
              <a:t>: 1º trimestre del año escolar 2019-2020. Notificar a la tutora de </a:t>
            </a:r>
            <a:r>
              <a:rPr lang="es-ES" sz="2000" b="0" i="0" u="none" strike="noStrike" cap="none" dirty="0" smtClean="0">
                <a:solidFill>
                  <a:schemeClr val="dk1"/>
                </a:solidFill>
                <a:latin typeface="Corbel"/>
                <a:ea typeface="Corbel"/>
                <a:cs typeface="Corbel"/>
                <a:sym typeface="Corbel"/>
              </a:rPr>
              <a:t>FCT.</a:t>
            </a:r>
            <a:endParaRPr sz="2000" b="0" i="0" u="none" strike="noStrike" cap="none" dirty="0">
              <a:solidFill>
                <a:schemeClr val="dk1"/>
              </a:solidFill>
              <a:latin typeface="Corbel"/>
              <a:ea typeface="Corbel"/>
              <a:cs typeface="Corbel"/>
              <a:sym typeface="Corbel"/>
            </a:endParaRPr>
          </a:p>
          <a:p>
            <a:pPr marL="0" marR="0" lvl="0" indent="0" algn="l" rtl="0">
              <a:lnSpc>
                <a:spcPct val="80000"/>
              </a:lnSpc>
              <a:spcBef>
                <a:spcPts val="936"/>
              </a:spcBef>
              <a:spcAft>
                <a:spcPts val="0"/>
              </a:spcAft>
              <a:buClr>
                <a:srgbClr val="1186C3"/>
              </a:buClr>
              <a:buSzPts val="2435"/>
              <a:buFont typeface="Arial"/>
              <a:buNone/>
            </a:pPr>
            <a:r>
              <a:rPr lang="es-ES" sz="2000" b="0" i="0" u="none" strike="noStrike" cap="none" dirty="0">
                <a:solidFill>
                  <a:schemeClr val="dk1"/>
                </a:solidFill>
                <a:latin typeface="Corbel"/>
                <a:ea typeface="Corbel"/>
                <a:cs typeface="Corbel"/>
                <a:sym typeface="Corbel"/>
              </a:rPr>
              <a:t> </a:t>
            </a:r>
            <a:r>
              <a:rPr lang="es-ES" sz="2000" b="0" i="0" u="none" strike="noStrike" cap="none" dirty="0" smtClean="0">
                <a:solidFill>
                  <a:schemeClr val="dk1"/>
                </a:solidFill>
                <a:latin typeface="Corbel"/>
                <a:ea typeface="Corbel"/>
                <a:cs typeface="Corbel"/>
                <a:sym typeface="Corbel"/>
              </a:rPr>
              <a:t>2. </a:t>
            </a:r>
            <a:r>
              <a:rPr lang="es-ES" sz="2000" b="1" i="0" u="none" strike="noStrike" cap="none" dirty="0" smtClean="0">
                <a:solidFill>
                  <a:schemeClr val="dk1"/>
                </a:solidFill>
                <a:latin typeface="Corbel"/>
                <a:ea typeface="Corbel"/>
                <a:cs typeface="Corbel"/>
                <a:sym typeface="Corbel"/>
              </a:rPr>
              <a:t>Fechas para presentar candidatura</a:t>
            </a:r>
            <a:r>
              <a:rPr lang="es-ES" sz="2000" b="0" i="0" u="none" strike="noStrike" cap="none" dirty="0" smtClean="0">
                <a:solidFill>
                  <a:schemeClr val="dk1"/>
                </a:solidFill>
                <a:latin typeface="Corbel"/>
                <a:ea typeface="Corbel"/>
                <a:cs typeface="Corbel"/>
                <a:sym typeface="Corbel"/>
              </a:rPr>
              <a:t>: junio 2020</a:t>
            </a:r>
            <a:r>
              <a:rPr lang="es-ES" sz="2000" b="0" i="0" u="none" strike="noStrike" cap="none" dirty="0" smtClean="0">
                <a:solidFill>
                  <a:schemeClr val="dk1"/>
                </a:solidFill>
                <a:latin typeface="Corbel"/>
                <a:ea typeface="Corbel"/>
                <a:cs typeface="Corbel"/>
                <a:sym typeface="Corbel"/>
              </a:rPr>
              <a:t>.</a:t>
            </a:r>
            <a:endParaRPr lang="es-ES" sz="2000" dirty="0" smtClean="0"/>
          </a:p>
          <a:p>
            <a:pPr marL="0" marR="0" lvl="0" indent="0" algn="l" rtl="0">
              <a:lnSpc>
                <a:spcPct val="80000"/>
              </a:lnSpc>
              <a:spcBef>
                <a:spcPts val="936"/>
              </a:spcBef>
              <a:spcAft>
                <a:spcPts val="0"/>
              </a:spcAft>
              <a:buClr>
                <a:srgbClr val="1186C3"/>
              </a:buClr>
              <a:buSzPts val="2435"/>
              <a:buFont typeface="Arial"/>
              <a:buNone/>
            </a:pPr>
            <a:r>
              <a:rPr lang="es-ES" sz="2000" b="0" i="0" u="none" strike="noStrike" cap="none" dirty="0" smtClean="0">
                <a:solidFill>
                  <a:schemeClr val="dk1"/>
                </a:solidFill>
                <a:latin typeface="Corbel"/>
                <a:ea typeface="Corbel"/>
                <a:cs typeface="Corbel"/>
                <a:sym typeface="Corbel"/>
              </a:rPr>
              <a:t>3. </a:t>
            </a:r>
            <a:r>
              <a:rPr lang="es-ES" sz="2000" b="1" i="0" u="none" strike="noStrike" cap="none" dirty="0" smtClean="0">
                <a:solidFill>
                  <a:schemeClr val="dk1"/>
                </a:solidFill>
                <a:latin typeface="Corbel"/>
                <a:ea typeface="Corbel"/>
                <a:cs typeface="Corbel"/>
                <a:sym typeface="Corbel"/>
              </a:rPr>
              <a:t>Selección de alumnos</a:t>
            </a:r>
            <a:r>
              <a:rPr lang="es-ES" sz="2000" b="0" i="0" u="none" strike="noStrike" cap="none" dirty="0" smtClean="0">
                <a:solidFill>
                  <a:schemeClr val="dk1"/>
                </a:solidFill>
                <a:latin typeface="Corbel"/>
                <a:ea typeface="Corbel"/>
                <a:cs typeface="Corbel"/>
                <a:sym typeface="Corbel"/>
              </a:rPr>
              <a:t>: finales junio 2020.</a:t>
            </a:r>
          </a:p>
          <a:p>
            <a:pPr marL="0" marR="0" lvl="0" indent="0" algn="l" rtl="0">
              <a:lnSpc>
                <a:spcPct val="80000"/>
              </a:lnSpc>
              <a:spcBef>
                <a:spcPts val="936"/>
              </a:spcBef>
              <a:spcAft>
                <a:spcPts val="0"/>
              </a:spcAft>
              <a:buClr>
                <a:srgbClr val="1186C3"/>
              </a:buClr>
              <a:buSzPts val="2435"/>
              <a:buFont typeface="Arial"/>
              <a:buNone/>
            </a:pPr>
            <a:r>
              <a:rPr lang="es-ES" sz="2000" dirty="0" smtClean="0"/>
              <a:t>4. </a:t>
            </a:r>
            <a:r>
              <a:rPr lang="es-ES" sz="2000" b="1" dirty="0" smtClean="0"/>
              <a:t>Fecha de realización de </a:t>
            </a:r>
            <a:r>
              <a:rPr lang="es-ES" sz="2000" b="1" dirty="0"/>
              <a:t>m</a:t>
            </a:r>
            <a:r>
              <a:rPr lang="es-ES" sz="2000" b="1" dirty="0" smtClean="0"/>
              <a:t>ovilidades </a:t>
            </a:r>
            <a:r>
              <a:rPr lang="es-ES" sz="2000" b="1" dirty="0" err="1" smtClean="0"/>
              <a:t>postituladas</a:t>
            </a:r>
            <a:r>
              <a:rPr lang="es-ES" sz="2000" dirty="0" smtClean="0"/>
              <a:t>:</a:t>
            </a:r>
            <a:r>
              <a:rPr lang="es-ES" sz="2000" dirty="0"/>
              <a:t> </a:t>
            </a:r>
            <a:r>
              <a:rPr lang="es-ES" sz="2000" dirty="0" smtClean="0"/>
              <a:t>septiembre-diciembre 2020.</a:t>
            </a:r>
          </a:p>
          <a:p>
            <a:pPr marL="0" marR="0" lvl="0" indent="0" algn="l" rtl="0">
              <a:lnSpc>
                <a:spcPct val="80000"/>
              </a:lnSpc>
              <a:spcBef>
                <a:spcPts val="936"/>
              </a:spcBef>
              <a:spcAft>
                <a:spcPts val="0"/>
              </a:spcAft>
              <a:buClr>
                <a:srgbClr val="1186C3"/>
              </a:buClr>
              <a:buSzPts val="2435"/>
              <a:buFont typeface="Arial"/>
              <a:buNone/>
            </a:pPr>
            <a:r>
              <a:rPr lang="es-ES" sz="2000" dirty="0" smtClean="0"/>
              <a:t>5. </a:t>
            </a:r>
            <a:r>
              <a:rPr lang="es-ES" sz="2000" b="1" dirty="0" smtClean="0"/>
              <a:t>Fecha de realización de movilidades FCT</a:t>
            </a:r>
            <a:r>
              <a:rPr lang="es-ES" sz="2000" dirty="0" smtClean="0"/>
              <a:t>: marzo-junio 2021.</a:t>
            </a:r>
          </a:p>
          <a:p>
            <a:pPr marL="0" marR="0" lvl="0" indent="0" algn="l" rtl="0">
              <a:lnSpc>
                <a:spcPct val="80000"/>
              </a:lnSpc>
              <a:spcBef>
                <a:spcPts val="936"/>
              </a:spcBef>
              <a:spcAft>
                <a:spcPts val="0"/>
              </a:spcAft>
              <a:buClr>
                <a:srgbClr val="1186C3"/>
              </a:buClr>
              <a:buSzPts val="2435"/>
              <a:buFont typeface="Arial"/>
              <a:buNone/>
            </a:pPr>
            <a:endParaRPr lang="es-E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4"/>
          <p:cNvSpPr txBox="1">
            <a:spLocks noGrp="1"/>
          </p:cNvSpPr>
          <p:nvPr>
            <p:ph type="title"/>
          </p:nvPr>
        </p:nvSpPr>
        <p:spPr>
          <a:xfrm>
            <a:off x="1484311" y="685800"/>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a:solidFill>
                  <a:schemeClr val="dk1"/>
                </a:solidFill>
                <a:latin typeface="Corbel"/>
                <a:ea typeface="Corbel"/>
                <a:cs typeface="Corbel"/>
                <a:sym typeface="Corbel"/>
              </a:rPr>
              <a:t>“Poniendo rumbo a nuestro destino”</a:t>
            </a:r>
            <a:endParaRPr sz="4000" b="0" i="0" u="none" strike="noStrike" cap="none">
              <a:solidFill>
                <a:schemeClr val="dk1"/>
              </a:solidFill>
              <a:latin typeface="Corbel"/>
              <a:ea typeface="Corbel"/>
              <a:cs typeface="Corbel"/>
              <a:sym typeface="Corbel"/>
            </a:endParaRPr>
          </a:p>
        </p:txBody>
      </p:sp>
      <p:pic>
        <p:nvPicPr>
          <p:cNvPr id="353" name="Google Shape;353;p44" descr="avion puesta sol.jpg"/>
          <p:cNvPicPr preferRelativeResize="0">
            <a:picLocks noGrp="1"/>
          </p:cNvPicPr>
          <p:nvPr>
            <p:ph type="body" idx="1"/>
          </p:nvPr>
        </p:nvPicPr>
        <p:blipFill rotWithShape="1">
          <a:blip r:embed="rId3">
            <a:alphaModFix/>
          </a:blip>
          <a:srcRect t="25073" b="25073"/>
          <a:stretch/>
        </p:blipFill>
        <p:spPr>
          <a:xfrm>
            <a:off x="1484310" y="2231361"/>
            <a:ext cx="10018713" cy="3124201"/>
          </a:xfrm>
          <a:prstGeom prst="rect">
            <a:avLst/>
          </a:prstGeom>
          <a:noFill/>
          <a:ln>
            <a:noFill/>
          </a:ln>
        </p:spPr>
      </p:pic>
      <p:pic>
        <p:nvPicPr>
          <p:cNvPr id="356" name="Google Shape;356;p44"/>
          <p:cNvPicPr preferRelativeResize="0"/>
          <p:nvPr/>
        </p:nvPicPr>
        <p:blipFill rotWithShape="1">
          <a:blip r:embed="rId4">
            <a:alphaModFix/>
          </a:blip>
          <a:srcRect/>
          <a:stretch/>
        </p:blipFill>
        <p:spPr>
          <a:xfrm>
            <a:off x="10159047" y="179726"/>
            <a:ext cx="706916" cy="706916"/>
          </a:xfrm>
          <a:prstGeom prst="rect">
            <a:avLst/>
          </a:prstGeom>
          <a:noFill/>
          <a:ln>
            <a:noFill/>
          </a:ln>
          <a:effectLst>
            <a:outerShdw blurRad="50800" dist="50800" dir="5400000" sx="90000" sy="90000" algn="ctr" rotWithShape="0">
              <a:srgbClr val="000000"/>
            </a:outerShdw>
          </a:effectLst>
        </p:spPr>
      </p:pic>
      <p:sp>
        <p:nvSpPr>
          <p:cNvPr id="357" name="Google Shape;357;p44"/>
          <p:cNvSpPr txBox="1"/>
          <p:nvPr/>
        </p:nvSpPr>
        <p:spPr>
          <a:xfrm>
            <a:off x="4241218" y="5703268"/>
            <a:ext cx="3989618"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ES" sz="2400">
                <a:solidFill>
                  <a:schemeClr val="dk1"/>
                </a:solidFill>
                <a:latin typeface="Corbel"/>
                <a:ea typeface="Corbel"/>
                <a:cs typeface="Corbel"/>
                <a:sym typeface="Corbel"/>
              </a:rPr>
              <a:t>     </a:t>
            </a:r>
            <a:r>
              <a:rPr lang="es-ES" sz="2400" b="1">
                <a:solidFill>
                  <a:schemeClr val="dk1"/>
                </a:solidFill>
                <a:latin typeface="Corbel"/>
                <a:ea typeface="Corbel"/>
                <a:cs typeface="Corbel"/>
                <a:sym typeface="Corbel"/>
              </a:rPr>
              <a:t> Ánimo, Europa te espera</a:t>
            </a:r>
            <a:endParaRPr sz="2400" b="1">
              <a:solidFill>
                <a:schemeClr val="dk1"/>
              </a:solidFill>
              <a:latin typeface="Corbel"/>
              <a:ea typeface="Corbel"/>
              <a:cs typeface="Corbel"/>
              <a:sym typeface="Corbel"/>
            </a:endParaRPr>
          </a:p>
        </p:txBody>
      </p:sp>
      <p:pic>
        <p:nvPicPr>
          <p:cNvPr id="2" name="Imagen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78293" y="100931"/>
            <a:ext cx="4815373" cy="11697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0"/>
          <p:cNvSpPr txBox="1">
            <a:spLocks noGrp="1"/>
          </p:cNvSpPr>
          <p:nvPr>
            <p:ph type="title"/>
          </p:nvPr>
        </p:nvSpPr>
        <p:spPr>
          <a:xfrm>
            <a:off x="1370937" y="1779488"/>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a:solidFill>
                  <a:schemeClr val="dk1"/>
                </a:solidFill>
                <a:latin typeface="Corbel"/>
                <a:ea typeface="Corbel"/>
                <a:cs typeface="Corbel"/>
                <a:sym typeface="Corbel"/>
              </a:rPr>
              <a:t>¿Qué es </a:t>
            </a:r>
            <a:r>
              <a:rPr lang="es-ES" sz="4000" b="1" i="0" u="none" strike="noStrike" cap="none">
                <a:solidFill>
                  <a:schemeClr val="dk1"/>
                </a:solidFill>
                <a:latin typeface="Corbel"/>
                <a:ea typeface="Corbel"/>
                <a:cs typeface="Corbel"/>
                <a:sym typeface="Corbel"/>
              </a:rPr>
              <a:t>Erasmus+</a:t>
            </a:r>
            <a:r>
              <a:rPr lang="es-ES" sz="4000" b="0" i="0" u="none" strike="noStrike" cap="none">
                <a:solidFill>
                  <a:schemeClr val="dk1"/>
                </a:solidFill>
                <a:latin typeface="Corbel"/>
                <a:ea typeface="Corbel"/>
                <a:cs typeface="Corbel"/>
                <a:sym typeface="Corbel"/>
              </a:rPr>
              <a:t>?</a:t>
            </a:r>
            <a:endParaRPr/>
          </a:p>
        </p:txBody>
      </p:sp>
      <p:sp>
        <p:nvSpPr>
          <p:cNvPr id="152" name="Google Shape;152;p20"/>
          <p:cNvSpPr txBox="1">
            <a:spLocks noGrp="1"/>
          </p:cNvSpPr>
          <p:nvPr>
            <p:ph type="body" idx="1"/>
          </p:nvPr>
        </p:nvSpPr>
        <p:spPr>
          <a:xfrm>
            <a:off x="1484311" y="2655788"/>
            <a:ext cx="10018713" cy="3717303"/>
          </a:xfrm>
          <a:prstGeom prst="rect">
            <a:avLst/>
          </a:prstGeom>
          <a:noFill/>
          <a:ln>
            <a:noFill/>
          </a:ln>
        </p:spPr>
        <p:txBody>
          <a:bodyPr spcFirstLastPara="1" wrap="square" lIns="91425" tIns="45700" rIns="91425" bIns="45700" anchor="ctr" anchorCtr="0">
            <a:noAutofit/>
          </a:bodyPr>
          <a:lstStyle/>
          <a:p>
            <a:pPr marL="285750" marR="0" lvl="0" indent="-285750" algn="l" rtl="0">
              <a:spcBef>
                <a:spcPts val="0"/>
              </a:spcBef>
              <a:spcAft>
                <a:spcPts val="0"/>
              </a:spcAft>
              <a:buClr>
                <a:srgbClr val="1186C3"/>
              </a:buClr>
              <a:buSzPts val="3480"/>
              <a:buFont typeface="Arial"/>
              <a:buChar char="•"/>
            </a:pPr>
            <a:r>
              <a:rPr lang="es-ES" sz="2400" b="0" i="0" u="none" strike="noStrike" cap="none">
                <a:solidFill>
                  <a:schemeClr val="dk1"/>
                </a:solidFill>
                <a:latin typeface="Corbel"/>
                <a:ea typeface="Corbel"/>
                <a:cs typeface="Corbel"/>
                <a:sym typeface="Corbel"/>
              </a:rPr>
              <a:t>Erasmus+ es el programa de la UE en el ámbito de la educación para el periodo 2014-2020. </a:t>
            </a:r>
            <a:endParaRPr/>
          </a:p>
          <a:p>
            <a:pPr marL="285750" marR="0" lvl="0" indent="-285750" algn="l" rtl="0">
              <a:spcBef>
                <a:spcPts val="1080"/>
              </a:spcBef>
              <a:spcAft>
                <a:spcPts val="0"/>
              </a:spcAft>
              <a:buClr>
                <a:srgbClr val="1186C3"/>
              </a:buClr>
              <a:buSzPts val="3480"/>
              <a:buFont typeface="Arial"/>
              <a:buChar char="•"/>
            </a:pPr>
            <a:r>
              <a:rPr lang="es-ES" sz="2400" b="0" i="0" u="none" strike="noStrike" cap="none">
                <a:solidFill>
                  <a:schemeClr val="dk1"/>
                </a:solidFill>
                <a:latin typeface="Corbel"/>
                <a:ea typeface="Corbel"/>
                <a:cs typeface="Corbel"/>
                <a:sym typeface="Corbel"/>
              </a:rPr>
              <a:t>El IES Juan Carlos I participa en la modalidad de </a:t>
            </a:r>
            <a:r>
              <a:rPr lang="es-ES" sz="2400" b="0" i="0" u="none" strike="noStrike" cap="none">
                <a:solidFill>
                  <a:srgbClr val="FF0000"/>
                </a:solidFill>
                <a:latin typeface="Corbel"/>
                <a:ea typeface="Corbel"/>
                <a:cs typeface="Corbel"/>
                <a:sym typeface="Corbel"/>
              </a:rPr>
              <a:t>ACCIÓN CLAVE 1: MOVILIDAD DE PERSONAS, dentro del proyecto KA102.</a:t>
            </a:r>
            <a:endParaRPr sz="2400" b="0" i="0" u="none" strike="noStrike" cap="none">
              <a:solidFill>
                <a:srgbClr val="FF0000"/>
              </a:solidFill>
              <a:latin typeface="Corbel"/>
              <a:ea typeface="Corbel"/>
              <a:cs typeface="Corbel"/>
              <a:sym typeface="Corbel"/>
            </a:endParaRPr>
          </a:p>
        </p:txBody>
      </p:sp>
      <p:pic>
        <p:nvPicPr>
          <p:cNvPr id="155" name="Google Shape;155;p20"/>
          <p:cNvPicPr preferRelativeResize="0"/>
          <p:nvPr/>
        </p:nvPicPr>
        <p:blipFill rotWithShape="1">
          <a:blip r:embed="rId3">
            <a:alphaModFix/>
          </a:blip>
          <a:srcRect/>
          <a:stretch/>
        </p:blipFill>
        <p:spPr>
          <a:xfrm>
            <a:off x="8397855" y="323504"/>
            <a:ext cx="1107158" cy="1107158"/>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8967" y="323504"/>
            <a:ext cx="3527347" cy="8568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1"/>
          <p:cNvSpPr txBox="1">
            <a:spLocks noGrp="1"/>
          </p:cNvSpPr>
          <p:nvPr>
            <p:ph type="title"/>
          </p:nvPr>
        </p:nvSpPr>
        <p:spPr>
          <a:xfrm>
            <a:off x="1513706" y="2015516"/>
            <a:ext cx="10018713" cy="469454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a:solidFill>
                  <a:schemeClr val="dk1"/>
                </a:solidFill>
                <a:latin typeface="Corbel"/>
                <a:ea typeface="Corbel"/>
                <a:cs typeface="Corbel"/>
                <a:sym typeface="Corbel"/>
              </a:rPr>
              <a:t>El programa Acción Clave 1 engloba (entre otras):</a:t>
            </a:r>
            <a:br>
              <a:rPr lang="es-ES" sz="4000" b="0" i="0" u="none" strike="noStrike" cap="none">
                <a:solidFill>
                  <a:schemeClr val="dk1"/>
                </a:solidFill>
                <a:latin typeface="Corbel"/>
                <a:ea typeface="Corbel"/>
                <a:cs typeface="Corbel"/>
                <a:sym typeface="Corbel"/>
              </a:rPr>
            </a:br>
            <a:r>
              <a:rPr lang="es-ES" sz="4000" b="0" i="0" u="none" strike="noStrike" cap="none">
                <a:solidFill>
                  <a:schemeClr val="dk1"/>
                </a:solidFill>
                <a:latin typeface="Corbel"/>
                <a:ea typeface="Corbel"/>
                <a:cs typeface="Corbel"/>
                <a:sym typeface="Corbel"/>
              </a:rPr>
              <a:t/>
            </a:r>
            <a:br>
              <a:rPr lang="es-ES" sz="4000" b="0" i="0" u="none" strike="noStrike" cap="none">
                <a:solidFill>
                  <a:schemeClr val="dk1"/>
                </a:solidFill>
                <a:latin typeface="Corbel"/>
                <a:ea typeface="Corbel"/>
                <a:cs typeface="Corbel"/>
                <a:sym typeface="Corbel"/>
              </a:rPr>
            </a:br>
            <a:r>
              <a:rPr lang="es-ES" sz="4000" b="0" i="0" u="none" strike="noStrike" cap="none">
                <a:solidFill>
                  <a:schemeClr val="dk1"/>
                </a:solidFill>
                <a:latin typeface="Corbel"/>
                <a:ea typeface="Corbel"/>
                <a:cs typeface="Corbel"/>
                <a:sym typeface="Corbel"/>
              </a:rPr>
              <a:t>- Proyecto de movilidad para estudiantes de Formación Profesional (</a:t>
            </a:r>
            <a:r>
              <a:rPr lang="es-ES" sz="4000" b="0" i="0" u="none" strike="noStrike" cap="none">
                <a:solidFill>
                  <a:srgbClr val="00B0F0"/>
                </a:solidFill>
                <a:latin typeface="Corbel"/>
                <a:ea typeface="Corbel"/>
                <a:cs typeface="Corbel"/>
                <a:sym typeface="Corbel"/>
              </a:rPr>
              <a:t>C.F. Grado Medio</a:t>
            </a:r>
            <a:r>
              <a:rPr lang="es-ES" sz="4000" b="0" i="0" u="none" strike="noStrike" cap="none">
                <a:solidFill>
                  <a:schemeClr val="dk1"/>
                </a:solidFill>
                <a:latin typeface="Corbel"/>
                <a:ea typeface="Corbel"/>
                <a:cs typeface="Corbel"/>
                <a:sym typeface="Corbel"/>
              </a:rPr>
              <a:t>).</a:t>
            </a:r>
            <a:br>
              <a:rPr lang="es-ES" sz="4000" b="0" i="0" u="none" strike="noStrike" cap="none">
                <a:solidFill>
                  <a:schemeClr val="dk1"/>
                </a:solidFill>
                <a:latin typeface="Corbel"/>
                <a:ea typeface="Corbel"/>
                <a:cs typeface="Corbel"/>
                <a:sym typeface="Corbel"/>
              </a:rPr>
            </a:br>
            <a:endParaRPr sz="4000" b="0" i="0" u="none" strike="noStrike" cap="none">
              <a:solidFill>
                <a:schemeClr val="dk1"/>
              </a:solidFill>
              <a:latin typeface="Corbel"/>
              <a:ea typeface="Corbel"/>
              <a:cs typeface="Corbel"/>
              <a:sym typeface="Corbel"/>
            </a:endParaRPr>
          </a:p>
        </p:txBody>
      </p:sp>
      <p:pic>
        <p:nvPicPr>
          <p:cNvPr id="163" name="Google Shape;163;p21"/>
          <p:cNvPicPr preferRelativeResize="0"/>
          <p:nvPr/>
        </p:nvPicPr>
        <p:blipFill rotWithShape="1">
          <a:blip r:embed="rId3">
            <a:alphaModFix/>
          </a:blip>
          <a:srcRect/>
          <a:stretch/>
        </p:blipFill>
        <p:spPr>
          <a:xfrm>
            <a:off x="10278492" y="372806"/>
            <a:ext cx="1142386" cy="1142386"/>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1147" y="405705"/>
            <a:ext cx="4431915" cy="10765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2"/>
          <p:cNvSpPr txBox="1">
            <a:spLocks noGrp="1"/>
          </p:cNvSpPr>
          <p:nvPr>
            <p:ph type="title"/>
          </p:nvPr>
        </p:nvSpPr>
        <p:spPr>
          <a:xfrm>
            <a:off x="1660953" y="1730477"/>
            <a:ext cx="10018713" cy="139826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dirty="0">
                <a:solidFill>
                  <a:schemeClr val="dk1"/>
                </a:solidFill>
                <a:latin typeface="Corbel"/>
                <a:ea typeface="Corbel"/>
                <a:cs typeface="Corbel"/>
                <a:sym typeface="Corbel"/>
              </a:rPr>
              <a:t>Países  admisibles y organizaciones de acogida</a:t>
            </a:r>
            <a:endParaRPr dirty="0"/>
          </a:p>
        </p:txBody>
      </p:sp>
      <p:sp>
        <p:nvSpPr>
          <p:cNvPr id="169" name="Google Shape;169;p22"/>
          <p:cNvSpPr txBox="1">
            <a:spLocks noGrp="1"/>
          </p:cNvSpPr>
          <p:nvPr>
            <p:ph type="body" idx="1"/>
          </p:nvPr>
        </p:nvSpPr>
        <p:spPr>
          <a:xfrm>
            <a:off x="1660954" y="1828800"/>
            <a:ext cx="10018713" cy="357670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1186C3"/>
              </a:buClr>
              <a:buSzPts val="3480"/>
              <a:buNone/>
            </a:pPr>
            <a:r>
              <a:rPr lang="es-ES" sz="2400" b="0" i="0" u="none" strike="noStrike" cap="none" dirty="0" smtClean="0">
                <a:solidFill>
                  <a:schemeClr val="dk1"/>
                </a:solidFill>
                <a:latin typeface="Corbel"/>
                <a:ea typeface="Corbel"/>
                <a:cs typeface="Corbel"/>
                <a:sym typeface="Corbel"/>
              </a:rPr>
              <a:t> </a:t>
            </a:r>
            <a:endParaRPr dirty="0"/>
          </a:p>
          <a:p>
            <a:pPr marL="285750" marR="0" lvl="0" indent="-285750" algn="just" rtl="0">
              <a:spcBef>
                <a:spcPts val="1080"/>
              </a:spcBef>
              <a:spcAft>
                <a:spcPts val="0"/>
              </a:spcAft>
              <a:buClr>
                <a:srgbClr val="1186C3"/>
              </a:buClr>
              <a:buSzPts val="3480"/>
              <a:buFont typeface="Arial"/>
              <a:buChar char="•"/>
            </a:pPr>
            <a:r>
              <a:rPr lang="es-ES" dirty="0" smtClean="0"/>
              <a:t>En la actualidad, tenemos socios para </a:t>
            </a:r>
            <a:r>
              <a:rPr lang="es-ES" b="1" dirty="0" smtClean="0"/>
              <a:t>Operaciones de Laboratorio </a:t>
            </a:r>
            <a:r>
              <a:rPr lang="es-ES" dirty="0" smtClean="0"/>
              <a:t>en: Pisa y Sicilia (Italia) , Francia y Holanda.</a:t>
            </a:r>
          </a:p>
          <a:p>
            <a:pPr marL="285750" marR="0" lvl="0" indent="-285750" algn="just" rtl="0">
              <a:spcBef>
                <a:spcPts val="1080"/>
              </a:spcBef>
              <a:spcAft>
                <a:spcPts val="0"/>
              </a:spcAft>
              <a:buClr>
                <a:srgbClr val="1186C3"/>
              </a:buClr>
              <a:buSzPts val="3480"/>
              <a:buFont typeface="Arial"/>
              <a:buChar char="•"/>
            </a:pPr>
            <a:r>
              <a:rPr lang="es-ES" dirty="0" smtClean="0"/>
              <a:t>Para </a:t>
            </a:r>
            <a:r>
              <a:rPr lang="es-ES" b="1" dirty="0" smtClean="0"/>
              <a:t>APSD</a:t>
            </a:r>
            <a:r>
              <a:rPr lang="es-ES" dirty="0" smtClean="0"/>
              <a:t>: en Cork (Irlanda), </a:t>
            </a:r>
            <a:r>
              <a:rPr lang="es-ES" dirty="0" err="1" smtClean="0"/>
              <a:t>Barcelos</a:t>
            </a:r>
            <a:r>
              <a:rPr lang="es-ES" dirty="0" smtClean="0"/>
              <a:t> (Portugal) y Pisa (Italia).</a:t>
            </a:r>
            <a:endParaRPr dirty="0"/>
          </a:p>
          <a:p>
            <a:pPr marL="285750" marR="0" lvl="0" indent="-64770" algn="l" rtl="0">
              <a:spcBef>
                <a:spcPts val="1080"/>
              </a:spcBef>
              <a:spcAft>
                <a:spcPts val="0"/>
              </a:spcAft>
              <a:buClr>
                <a:srgbClr val="1186C3"/>
              </a:buClr>
              <a:buSzPts val="3480"/>
              <a:buFont typeface="Arial"/>
              <a:buNone/>
            </a:pPr>
            <a:endParaRPr sz="2400" b="0" i="0" u="none" strike="noStrike" cap="none" dirty="0">
              <a:solidFill>
                <a:schemeClr val="dk1"/>
              </a:solidFill>
              <a:latin typeface="Corbel"/>
              <a:ea typeface="Corbel"/>
              <a:cs typeface="Corbel"/>
              <a:sym typeface="Corbel"/>
            </a:endParaRPr>
          </a:p>
        </p:txBody>
      </p:sp>
      <p:pic>
        <p:nvPicPr>
          <p:cNvPr id="172" name="Google Shape;172;p22"/>
          <p:cNvPicPr preferRelativeResize="0"/>
          <p:nvPr/>
        </p:nvPicPr>
        <p:blipFill rotWithShape="1">
          <a:blip r:embed="rId3">
            <a:alphaModFix/>
          </a:blip>
          <a:srcRect/>
          <a:stretch/>
        </p:blipFill>
        <p:spPr>
          <a:xfrm>
            <a:off x="10552508" y="215623"/>
            <a:ext cx="963378" cy="963378"/>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8968" y="215623"/>
            <a:ext cx="4670322" cy="113450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3"/>
          <p:cNvSpPr txBox="1">
            <a:spLocks noGrp="1"/>
          </p:cNvSpPr>
          <p:nvPr>
            <p:ph type="title"/>
          </p:nvPr>
        </p:nvSpPr>
        <p:spPr>
          <a:xfrm>
            <a:off x="1566230" y="1154377"/>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dirty="0">
                <a:solidFill>
                  <a:schemeClr val="dk1"/>
                </a:solidFill>
                <a:latin typeface="Corbel"/>
                <a:ea typeface="Corbel"/>
                <a:cs typeface="Corbel"/>
                <a:sym typeface="Corbel"/>
              </a:rPr>
              <a:t>Información alumnos Grado Medio</a:t>
            </a:r>
            <a:endParaRPr dirty="0"/>
          </a:p>
        </p:txBody>
      </p:sp>
      <p:sp>
        <p:nvSpPr>
          <p:cNvPr id="178" name="Google Shape;178;p23"/>
          <p:cNvSpPr txBox="1">
            <a:spLocks noGrp="1"/>
          </p:cNvSpPr>
          <p:nvPr>
            <p:ph type="body" idx="1"/>
          </p:nvPr>
        </p:nvSpPr>
        <p:spPr>
          <a:xfrm>
            <a:off x="1474478" y="2683537"/>
            <a:ext cx="10018713" cy="3484418"/>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1186C3"/>
              </a:buClr>
              <a:buSzPts val="3480"/>
              <a:buFont typeface="Arial"/>
              <a:buNone/>
            </a:pPr>
            <a:r>
              <a:rPr lang="es-ES" sz="2400" b="1" i="0" u="none" strike="noStrike" cap="none" dirty="0">
                <a:solidFill>
                  <a:srgbClr val="000000"/>
                </a:solidFill>
                <a:latin typeface="Corbel"/>
                <a:ea typeface="Corbel"/>
                <a:cs typeface="Corbel"/>
                <a:sym typeface="Corbel"/>
              </a:rPr>
              <a:t>Participantes:</a:t>
            </a:r>
            <a:endParaRPr dirty="0"/>
          </a:p>
          <a:p>
            <a:pPr marL="285750" marR="0" lvl="0" indent="-285750" algn="just" rtl="0">
              <a:lnSpc>
                <a:spcPct val="90000"/>
              </a:lnSpc>
              <a:spcBef>
                <a:spcPts val="1080"/>
              </a:spcBef>
              <a:spcAft>
                <a:spcPts val="0"/>
              </a:spcAft>
              <a:buClr>
                <a:srgbClr val="1186C3"/>
              </a:buClr>
              <a:buSzPts val="3480"/>
              <a:buFont typeface="Arial"/>
              <a:buChar char="•"/>
            </a:pPr>
            <a:r>
              <a:rPr lang="es-ES" sz="2400" b="0" i="0" u="none" strike="noStrike" cap="none" dirty="0">
                <a:solidFill>
                  <a:srgbClr val="000000"/>
                </a:solidFill>
                <a:latin typeface="Corbel"/>
                <a:ea typeface="Corbel"/>
                <a:cs typeface="Corbel"/>
                <a:sym typeface="Corbel"/>
              </a:rPr>
              <a:t>A) Los alumnos matriculados en el IES Juan Carlos I matriculados en 1º para realizar la FCT durante el 2º curso.</a:t>
            </a:r>
            <a:endParaRPr sz="2400" b="0" i="0" u="none" strike="noStrike" cap="none" dirty="0">
              <a:solidFill>
                <a:srgbClr val="000000"/>
              </a:solidFill>
              <a:latin typeface="Corbel"/>
              <a:ea typeface="Corbel"/>
              <a:cs typeface="Corbel"/>
              <a:sym typeface="Corbel"/>
            </a:endParaRPr>
          </a:p>
          <a:p>
            <a:pPr marL="285750" marR="0" lvl="0" indent="-285750" algn="just" rtl="0">
              <a:lnSpc>
                <a:spcPct val="90000"/>
              </a:lnSpc>
              <a:spcBef>
                <a:spcPts val="1080"/>
              </a:spcBef>
              <a:spcAft>
                <a:spcPts val="0"/>
              </a:spcAft>
              <a:buClr>
                <a:srgbClr val="1186C3"/>
              </a:buClr>
              <a:buSzPts val="3480"/>
              <a:buFont typeface="Arial"/>
              <a:buChar char="•"/>
            </a:pPr>
            <a:r>
              <a:rPr lang="es-ES" sz="2400" b="0" i="0" u="none" strike="noStrike" cap="none" dirty="0">
                <a:solidFill>
                  <a:srgbClr val="000000"/>
                </a:solidFill>
                <a:latin typeface="Corbel"/>
                <a:ea typeface="Corbel"/>
                <a:cs typeface="Corbel"/>
                <a:sym typeface="Corbel"/>
              </a:rPr>
              <a:t>B) Podrán participar los estudiantes de 2º curso, siempre que sean seleccionados durante su último año de estudios y realicen prácticas en el extranjero en el </a:t>
            </a:r>
            <a:r>
              <a:rPr lang="es-ES" sz="2400" b="0" i="0" u="sng" strike="noStrike" cap="none" dirty="0">
                <a:solidFill>
                  <a:srgbClr val="000000"/>
                </a:solidFill>
                <a:latin typeface="Corbel"/>
                <a:ea typeface="Corbel"/>
                <a:cs typeface="Corbel"/>
                <a:sym typeface="Corbel"/>
              </a:rPr>
              <a:t>plazo de 1 año</a:t>
            </a:r>
            <a:r>
              <a:rPr lang="es-ES" sz="2400" b="0" i="0" strike="noStrike" cap="none" dirty="0">
                <a:solidFill>
                  <a:srgbClr val="000000"/>
                </a:solidFill>
                <a:latin typeface="Corbel"/>
                <a:ea typeface="Corbel"/>
                <a:cs typeface="Corbel"/>
                <a:sym typeface="Corbel"/>
              </a:rPr>
              <a:t> </a:t>
            </a:r>
            <a:r>
              <a:rPr lang="es-ES" sz="2400" b="0" i="0" u="none" strike="noStrike" cap="none" dirty="0">
                <a:solidFill>
                  <a:srgbClr val="000000"/>
                </a:solidFill>
                <a:latin typeface="Corbel"/>
                <a:ea typeface="Corbel"/>
                <a:cs typeface="Corbel"/>
                <a:sym typeface="Corbel"/>
              </a:rPr>
              <a:t>desde la obtención del título (hasta junio del año siguiente). Además, para la realización de la estancia </a:t>
            </a:r>
            <a:r>
              <a:rPr lang="es-ES" sz="2400" b="0" i="0" u="none" strike="noStrike" cap="none" dirty="0" err="1">
                <a:solidFill>
                  <a:srgbClr val="000000"/>
                </a:solidFill>
                <a:latin typeface="Corbel"/>
                <a:ea typeface="Corbel"/>
                <a:cs typeface="Corbel"/>
                <a:sym typeface="Corbel"/>
              </a:rPr>
              <a:t>postitulada</a:t>
            </a:r>
            <a:r>
              <a:rPr lang="es-ES" sz="2400" b="0" i="0" u="none" strike="noStrike" cap="none" dirty="0">
                <a:solidFill>
                  <a:srgbClr val="000000"/>
                </a:solidFill>
                <a:latin typeface="Corbel"/>
                <a:ea typeface="Corbel"/>
                <a:cs typeface="Corbel"/>
                <a:sym typeface="Corbel"/>
              </a:rPr>
              <a:t> el alumno no debe matricularse en ningún ciclo formativo de grado superior si ha finalizado el grado medio. </a:t>
            </a:r>
            <a:r>
              <a:rPr lang="es-ES" sz="2400" b="0" i="0" u="sng" strike="noStrike" cap="none" dirty="0" smtClean="0">
                <a:solidFill>
                  <a:srgbClr val="000000"/>
                </a:solidFill>
                <a:latin typeface="Corbel"/>
                <a:ea typeface="Corbel"/>
                <a:cs typeface="Corbel"/>
                <a:sym typeface="Corbel"/>
              </a:rPr>
              <a:t>Nota: esta </a:t>
            </a:r>
            <a:r>
              <a:rPr lang="es-ES" sz="2400" b="0" i="0" u="sng" strike="noStrike" cap="none" dirty="0" smtClean="0">
                <a:solidFill>
                  <a:srgbClr val="000000"/>
                </a:solidFill>
                <a:latin typeface="Corbel"/>
                <a:ea typeface="Corbel"/>
                <a:cs typeface="Corbel"/>
                <a:sym typeface="Corbel"/>
              </a:rPr>
              <a:t>opción por razones organizativas, </a:t>
            </a:r>
            <a:r>
              <a:rPr lang="es-ES" sz="2400" b="0" i="0" u="sng" strike="noStrike" cap="none" dirty="0" smtClean="0">
                <a:solidFill>
                  <a:srgbClr val="000000"/>
                </a:solidFill>
                <a:latin typeface="Corbel"/>
                <a:ea typeface="Corbel"/>
                <a:cs typeface="Corbel"/>
                <a:sym typeface="Corbel"/>
              </a:rPr>
              <a:t>en 2020, solo está disponible para alumnos presenciales</a:t>
            </a:r>
            <a:r>
              <a:rPr lang="es-ES" sz="2400" b="0" i="0" u="none" strike="noStrike" cap="none" dirty="0" smtClean="0">
                <a:solidFill>
                  <a:srgbClr val="000000"/>
                </a:solidFill>
                <a:latin typeface="Corbel"/>
                <a:ea typeface="Corbel"/>
                <a:cs typeface="Corbel"/>
                <a:sym typeface="Corbel"/>
              </a:rPr>
              <a:t>. </a:t>
            </a:r>
            <a:endParaRPr sz="2400" b="0" i="0" u="none" strike="noStrike" cap="none" dirty="0">
              <a:solidFill>
                <a:srgbClr val="000000"/>
              </a:solidFill>
              <a:latin typeface="Corbel"/>
              <a:ea typeface="Corbel"/>
              <a:cs typeface="Corbel"/>
              <a:sym typeface="Corbel"/>
            </a:endParaRPr>
          </a:p>
          <a:p>
            <a:pPr marL="285750" marR="0" lvl="0" indent="-64770" algn="l" rtl="0">
              <a:lnSpc>
                <a:spcPct val="90000"/>
              </a:lnSpc>
              <a:spcBef>
                <a:spcPts val="1080"/>
              </a:spcBef>
              <a:spcAft>
                <a:spcPts val="0"/>
              </a:spcAft>
              <a:buClr>
                <a:srgbClr val="1186C3"/>
              </a:buClr>
              <a:buSzPts val="3480"/>
              <a:buFont typeface="Arial"/>
              <a:buNone/>
            </a:pPr>
            <a:endParaRPr sz="2400" b="0" i="0" u="none" strike="noStrike" cap="none" dirty="0">
              <a:solidFill>
                <a:schemeClr val="dk1"/>
              </a:solidFill>
              <a:latin typeface="Corbel"/>
              <a:ea typeface="Corbel"/>
              <a:cs typeface="Corbel"/>
              <a:sym typeface="Corbel"/>
            </a:endParaRPr>
          </a:p>
        </p:txBody>
      </p:sp>
      <p:pic>
        <p:nvPicPr>
          <p:cNvPr id="181" name="Google Shape;181;p23"/>
          <p:cNvPicPr preferRelativeResize="0"/>
          <p:nvPr/>
        </p:nvPicPr>
        <p:blipFill rotWithShape="1">
          <a:blip r:embed="rId3">
            <a:alphaModFix/>
          </a:blip>
          <a:srcRect/>
          <a:stretch/>
        </p:blipFill>
        <p:spPr>
          <a:xfrm>
            <a:off x="10274411" y="169211"/>
            <a:ext cx="963378" cy="963378"/>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8464" y="169211"/>
            <a:ext cx="4825205" cy="11721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4"/>
          <p:cNvSpPr txBox="1">
            <a:spLocks noGrp="1"/>
          </p:cNvSpPr>
          <p:nvPr>
            <p:ph type="title"/>
          </p:nvPr>
        </p:nvSpPr>
        <p:spPr>
          <a:xfrm>
            <a:off x="1338838" y="1078149"/>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dirty="0">
                <a:solidFill>
                  <a:schemeClr val="dk1"/>
                </a:solidFill>
                <a:latin typeface="Corbel"/>
                <a:ea typeface="Corbel"/>
                <a:cs typeface="Corbel"/>
                <a:sym typeface="Corbel"/>
              </a:rPr>
              <a:t/>
            </a:r>
            <a:br>
              <a:rPr lang="es-ES" sz="4000" b="0" i="0" u="none" strike="noStrike" cap="none" dirty="0">
                <a:solidFill>
                  <a:schemeClr val="dk1"/>
                </a:solidFill>
                <a:latin typeface="Corbel"/>
                <a:ea typeface="Corbel"/>
                <a:cs typeface="Corbel"/>
                <a:sym typeface="Corbel"/>
              </a:rPr>
            </a:br>
            <a:r>
              <a:rPr lang="es-ES" sz="4000" b="0" i="0" u="none" strike="noStrike" cap="none" dirty="0">
                <a:solidFill>
                  <a:schemeClr val="dk1"/>
                </a:solidFill>
                <a:latin typeface="Corbel"/>
                <a:ea typeface="Corbel"/>
                <a:cs typeface="Corbel"/>
                <a:sym typeface="Corbel"/>
              </a:rPr>
              <a:t>Duración de la actividad</a:t>
            </a:r>
            <a:endParaRPr dirty="0"/>
          </a:p>
        </p:txBody>
      </p:sp>
      <p:sp>
        <p:nvSpPr>
          <p:cNvPr id="187" name="Google Shape;187;p24"/>
          <p:cNvSpPr txBox="1">
            <a:spLocks noGrp="1"/>
          </p:cNvSpPr>
          <p:nvPr>
            <p:ph type="body" idx="1"/>
          </p:nvPr>
        </p:nvSpPr>
        <p:spPr>
          <a:xfrm>
            <a:off x="1117527" y="2656717"/>
            <a:ext cx="10018713" cy="3124201"/>
          </a:xfrm>
          <a:prstGeom prst="rect">
            <a:avLst/>
          </a:prstGeom>
          <a:noFill/>
          <a:ln>
            <a:noFill/>
          </a:ln>
        </p:spPr>
        <p:txBody>
          <a:bodyPr spcFirstLastPara="1" wrap="square" lIns="91425" tIns="45700" rIns="91425" bIns="45700" anchor="ctr" anchorCtr="0">
            <a:noAutofit/>
          </a:bodyPr>
          <a:lstStyle/>
          <a:p>
            <a:pPr marL="285750" marR="0" lvl="0" indent="-285750" algn="just" rtl="0">
              <a:spcBef>
                <a:spcPts val="0"/>
              </a:spcBef>
              <a:spcAft>
                <a:spcPts val="0"/>
              </a:spcAft>
              <a:buClr>
                <a:srgbClr val="1186C3"/>
              </a:buClr>
              <a:buSzPts val="3480"/>
              <a:buFont typeface="Arial"/>
              <a:buChar char="•"/>
            </a:pPr>
            <a:r>
              <a:rPr lang="es-ES" sz="2400" b="0" i="0" u="none" strike="noStrike" cap="none" dirty="0">
                <a:solidFill>
                  <a:srgbClr val="000000"/>
                </a:solidFill>
                <a:latin typeface="Corbel"/>
                <a:ea typeface="Corbel"/>
                <a:cs typeface="Corbel"/>
                <a:sym typeface="Corbel"/>
              </a:rPr>
              <a:t>El IES Juan Carlos I pretende que los alumnos de 1er curso que soliciten participar en el programa lo hagan a través de un programa de formación práctica que coincida con el periodo de FCT a realizar en 2º curso. Por tanto, la duración de la estancia será de 3 meses, tras lo cual, el alumno participante habrá logrado superar el módulo de FCT. </a:t>
            </a:r>
            <a:endParaRPr dirty="0"/>
          </a:p>
          <a:p>
            <a:pPr marL="285750" marR="0" lvl="0" indent="-285750" algn="just" rtl="0">
              <a:spcBef>
                <a:spcPts val="1080"/>
              </a:spcBef>
              <a:spcAft>
                <a:spcPts val="0"/>
              </a:spcAft>
              <a:buClr>
                <a:srgbClr val="1186C3"/>
              </a:buClr>
              <a:buSzPts val="3480"/>
              <a:buFont typeface="Arial"/>
              <a:buChar char="•"/>
            </a:pPr>
            <a:r>
              <a:rPr lang="es-ES" sz="2400" b="0" i="0" u="none" strike="noStrike" cap="none" dirty="0">
                <a:solidFill>
                  <a:srgbClr val="000000"/>
                </a:solidFill>
                <a:latin typeface="Corbel"/>
                <a:ea typeface="Corbel"/>
                <a:cs typeface="Corbel"/>
                <a:sym typeface="Corbel"/>
              </a:rPr>
              <a:t>Los alumnos que este año estén en 2º, al realizar la FCT en España en este curso escolar, </a:t>
            </a:r>
            <a:r>
              <a:rPr lang="es-ES" dirty="0" smtClean="0">
                <a:solidFill>
                  <a:srgbClr val="000000"/>
                </a:solidFill>
              </a:rPr>
              <a:t>se irán por un periodo más amplio: 93 </a:t>
            </a:r>
            <a:r>
              <a:rPr lang="es-ES" dirty="0" smtClean="0">
                <a:solidFill>
                  <a:srgbClr val="000000"/>
                </a:solidFill>
              </a:rPr>
              <a:t>días</a:t>
            </a:r>
            <a:r>
              <a:rPr lang="es-ES" dirty="0" smtClean="0">
                <a:solidFill>
                  <a:srgbClr val="000000"/>
                </a:solidFill>
              </a:rPr>
              <a:t>, que se llevarán a cabo durante el 1º trimestre del curso 2020-2021 (sep.-diciembre).</a:t>
            </a:r>
            <a:endParaRPr sz="2400" b="0" i="0" u="none" strike="noStrike" cap="none" dirty="0">
              <a:solidFill>
                <a:schemeClr val="dk1"/>
              </a:solidFill>
              <a:latin typeface="Corbel"/>
              <a:ea typeface="Corbel"/>
              <a:cs typeface="Corbel"/>
              <a:sym typeface="Corbel"/>
            </a:endParaRPr>
          </a:p>
        </p:txBody>
      </p:sp>
      <p:pic>
        <p:nvPicPr>
          <p:cNvPr id="190" name="Google Shape;190;p24"/>
          <p:cNvPicPr preferRelativeResize="0"/>
          <p:nvPr/>
        </p:nvPicPr>
        <p:blipFill rotWithShape="1">
          <a:blip r:embed="rId3">
            <a:alphaModFix/>
          </a:blip>
          <a:srcRect/>
          <a:stretch/>
        </p:blipFill>
        <p:spPr>
          <a:xfrm>
            <a:off x="10458284" y="383694"/>
            <a:ext cx="899267" cy="899267"/>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8966" y="383694"/>
            <a:ext cx="4886633" cy="118704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5"/>
          <p:cNvSpPr txBox="1">
            <a:spLocks noGrp="1"/>
          </p:cNvSpPr>
          <p:nvPr>
            <p:ph type="title"/>
          </p:nvPr>
        </p:nvSpPr>
        <p:spPr>
          <a:xfrm>
            <a:off x="1347553" y="743137"/>
            <a:ext cx="10018713" cy="125612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600"/>
              <a:buFont typeface="Corbel"/>
              <a:buNone/>
            </a:pPr>
            <a:r>
              <a:rPr lang="es-ES" sz="3600" b="0" i="0" u="none" strike="noStrike" cap="none" dirty="0">
                <a:solidFill>
                  <a:schemeClr val="dk1"/>
                </a:solidFill>
                <a:latin typeface="Corbel"/>
                <a:ea typeface="Corbel"/>
                <a:cs typeface="Corbel"/>
                <a:sym typeface="Corbel"/>
              </a:rPr>
              <a:t>Financiación</a:t>
            </a:r>
            <a:endParaRPr dirty="0"/>
          </a:p>
        </p:txBody>
      </p:sp>
      <p:sp>
        <p:nvSpPr>
          <p:cNvPr id="196" name="Google Shape;196;p25"/>
          <p:cNvSpPr txBox="1">
            <a:spLocks noGrp="1"/>
          </p:cNvSpPr>
          <p:nvPr>
            <p:ph type="body" idx="1"/>
          </p:nvPr>
        </p:nvSpPr>
        <p:spPr>
          <a:xfrm>
            <a:off x="1484310" y="1197204"/>
            <a:ext cx="10018713" cy="5231876"/>
          </a:xfrm>
          <a:prstGeom prst="rect">
            <a:avLst/>
          </a:prstGeom>
          <a:noFill/>
          <a:ln>
            <a:noFill/>
          </a:ln>
        </p:spPr>
        <p:txBody>
          <a:bodyPr spcFirstLastPara="1" wrap="square" lIns="91425" tIns="45700" rIns="91425" bIns="45700" anchor="ctr" anchorCtr="0">
            <a:noAutofit/>
          </a:bodyPr>
          <a:lstStyle/>
          <a:p>
            <a:pPr marL="0" marR="0" lvl="0" indent="0" algn="just" rtl="0">
              <a:spcBef>
                <a:spcPts val="0"/>
              </a:spcBef>
              <a:spcAft>
                <a:spcPts val="0"/>
              </a:spcAft>
              <a:buClr>
                <a:srgbClr val="1186C3"/>
              </a:buClr>
              <a:buSzPts val="2900"/>
              <a:buFont typeface="Arial"/>
              <a:buNone/>
            </a:pPr>
            <a:r>
              <a:rPr lang="es-ES" sz="2000" b="0" i="0" u="none" strike="noStrike" cap="none" dirty="0">
                <a:solidFill>
                  <a:schemeClr val="dk1"/>
                </a:solidFill>
                <a:latin typeface="Corbel"/>
                <a:ea typeface="Corbel"/>
                <a:cs typeface="Corbel"/>
                <a:sym typeface="Corbel"/>
              </a:rPr>
              <a:t>1. </a:t>
            </a:r>
            <a:r>
              <a:rPr lang="es-ES" sz="2000" b="0" i="0" u="sng" strike="noStrike" cap="none" dirty="0">
                <a:solidFill>
                  <a:schemeClr val="dk1"/>
                </a:solidFill>
                <a:latin typeface="Corbel"/>
                <a:ea typeface="Corbel"/>
                <a:cs typeface="Corbel"/>
                <a:sym typeface="Corbel"/>
              </a:rPr>
              <a:t>Viajes </a:t>
            </a:r>
            <a:r>
              <a:rPr lang="es-ES" sz="2000" b="0" i="0" u="none" strike="noStrike" cap="none" dirty="0">
                <a:solidFill>
                  <a:schemeClr val="dk1"/>
                </a:solidFill>
                <a:latin typeface="Corbel"/>
                <a:ea typeface="Corbel"/>
                <a:cs typeface="Corbel"/>
                <a:sym typeface="Corbel"/>
              </a:rPr>
              <a:t>(ida y vuelta): </a:t>
            </a:r>
            <a:endParaRPr dirty="0"/>
          </a:p>
          <a:p>
            <a:pPr marL="285750" marR="0" lvl="0" indent="-285750" algn="just" rtl="0">
              <a:spcBef>
                <a:spcPts val="1000"/>
              </a:spcBef>
              <a:spcAft>
                <a:spcPts val="0"/>
              </a:spcAft>
              <a:buClr>
                <a:srgbClr val="1186C3"/>
              </a:buClr>
              <a:buSzPts val="2900"/>
              <a:buFont typeface="Arial"/>
              <a:buChar char="•"/>
            </a:pPr>
            <a:r>
              <a:rPr lang="es-ES" sz="2000" b="0" i="0" u="none" strike="noStrike" cap="none" dirty="0">
                <a:solidFill>
                  <a:schemeClr val="dk1"/>
                </a:solidFill>
                <a:latin typeface="Corbel"/>
                <a:ea typeface="Corbel"/>
                <a:cs typeface="Corbel"/>
                <a:sym typeface="Corbel"/>
              </a:rPr>
              <a:t>Recorridos entre 500 y 1.999 km </a:t>
            </a:r>
            <a:r>
              <a:rPr lang="es-ES" sz="2000" b="0" i="0" u="none" strike="noStrike" cap="none" dirty="0" smtClean="0">
                <a:solidFill>
                  <a:schemeClr val="dk1"/>
                </a:solidFill>
                <a:latin typeface="Corbel"/>
                <a:ea typeface="Corbel"/>
                <a:cs typeface="Corbel"/>
                <a:sym typeface="Corbel"/>
              </a:rPr>
              <a:t>( aproximadamente 275 </a:t>
            </a:r>
            <a:r>
              <a:rPr lang="es-ES" sz="2000" b="0" i="0" u="none" strike="noStrike" cap="none" dirty="0">
                <a:solidFill>
                  <a:schemeClr val="dk1"/>
                </a:solidFill>
                <a:latin typeface="Corbel"/>
                <a:ea typeface="Corbel"/>
                <a:cs typeface="Corbel"/>
                <a:sym typeface="Corbel"/>
              </a:rPr>
              <a:t>euros por </a:t>
            </a:r>
            <a:r>
              <a:rPr lang="es-ES" sz="2000" b="0" i="0" u="none" strike="noStrike" cap="none" dirty="0" smtClean="0">
                <a:solidFill>
                  <a:schemeClr val="dk1"/>
                </a:solidFill>
                <a:latin typeface="Corbel"/>
                <a:ea typeface="Corbel"/>
                <a:cs typeface="Corbel"/>
                <a:sym typeface="Corbel"/>
              </a:rPr>
              <a:t>participante, depende de la distancia del país de destino).</a:t>
            </a:r>
            <a:endParaRPr dirty="0"/>
          </a:p>
          <a:p>
            <a:pPr marL="0" marR="0" lvl="0" indent="0" algn="just" rtl="0">
              <a:spcBef>
                <a:spcPts val="1000"/>
              </a:spcBef>
              <a:spcAft>
                <a:spcPts val="0"/>
              </a:spcAft>
              <a:buClr>
                <a:srgbClr val="1186C3"/>
              </a:buClr>
              <a:buSzPts val="2900"/>
              <a:buFont typeface="Arial"/>
              <a:buNone/>
            </a:pPr>
            <a:endParaRPr sz="2000" b="0" i="0" u="none" strike="noStrike" cap="none" dirty="0">
              <a:solidFill>
                <a:schemeClr val="dk1"/>
              </a:solidFill>
              <a:latin typeface="Corbel"/>
              <a:ea typeface="Corbel"/>
              <a:cs typeface="Corbel"/>
              <a:sym typeface="Corbel"/>
            </a:endParaRPr>
          </a:p>
          <a:p>
            <a:pPr marL="0" marR="0" lvl="0" indent="0" algn="just" rtl="0">
              <a:spcBef>
                <a:spcPts val="1000"/>
              </a:spcBef>
              <a:spcAft>
                <a:spcPts val="0"/>
              </a:spcAft>
              <a:buClr>
                <a:srgbClr val="1186C3"/>
              </a:buClr>
              <a:buSzPts val="2900"/>
              <a:buFont typeface="Arial"/>
              <a:buNone/>
            </a:pPr>
            <a:r>
              <a:rPr lang="es-ES" sz="2000" b="0" i="0" u="none" strike="noStrike" cap="none" dirty="0">
                <a:solidFill>
                  <a:schemeClr val="dk1"/>
                </a:solidFill>
                <a:latin typeface="Corbel"/>
                <a:ea typeface="Corbel"/>
                <a:cs typeface="Corbel"/>
                <a:sym typeface="Corbel"/>
              </a:rPr>
              <a:t>2.  Apoyo individual estancia: </a:t>
            </a:r>
            <a:endParaRPr dirty="0"/>
          </a:p>
          <a:p>
            <a:pPr marL="457200" marR="0" lvl="0" indent="-457200" algn="just" rtl="0">
              <a:spcBef>
                <a:spcPts val="1000"/>
              </a:spcBef>
              <a:spcAft>
                <a:spcPts val="0"/>
              </a:spcAft>
              <a:buClr>
                <a:srgbClr val="1186C3"/>
              </a:buClr>
              <a:buSzPts val="2900"/>
              <a:buFont typeface="Arial"/>
              <a:buAutoNum type="alphaLcParenR"/>
            </a:pPr>
            <a:r>
              <a:rPr lang="es-ES" sz="2000" b="0" i="0" u="none" strike="noStrike" cap="none" dirty="0">
                <a:solidFill>
                  <a:schemeClr val="dk1"/>
                </a:solidFill>
                <a:latin typeface="Corbel"/>
                <a:ea typeface="Corbel"/>
                <a:cs typeface="Corbel"/>
                <a:sym typeface="Corbel"/>
              </a:rPr>
              <a:t>Hasta el día 14 de estancia: depende del país de destino (ejemplos: Irlanda 25-100 euros-día, Italia: 23-92 euros, Reino Unido 28-112 euros, Francia: 25-100 euros).</a:t>
            </a:r>
            <a:endParaRPr dirty="0"/>
          </a:p>
          <a:p>
            <a:pPr marL="457200" marR="0" lvl="0" indent="-457200" algn="just" rtl="0">
              <a:spcBef>
                <a:spcPts val="1000"/>
              </a:spcBef>
              <a:spcAft>
                <a:spcPts val="0"/>
              </a:spcAft>
              <a:buClr>
                <a:srgbClr val="1186C3"/>
              </a:buClr>
              <a:buSzPts val="2900"/>
              <a:buFont typeface="Arial"/>
              <a:buAutoNum type="alphaLcParenR"/>
            </a:pPr>
            <a:r>
              <a:rPr lang="es-ES" sz="2000" b="0" i="0" u="none" strike="noStrike" cap="none" dirty="0">
                <a:solidFill>
                  <a:schemeClr val="dk1"/>
                </a:solidFill>
                <a:latin typeface="Corbel"/>
                <a:ea typeface="Corbel"/>
                <a:cs typeface="Corbel"/>
                <a:sym typeface="Corbel"/>
              </a:rPr>
              <a:t>A partir del día 15: el 70% de la cantidad anterior por día.</a:t>
            </a:r>
            <a:endParaRPr dirty="0"/>
          </a:p>
          <a:p>
            <a:pPr marL="0" marR="0" lvl="0" indent="0" algn="just" rtl="0">
              <a:spcBef>
                <a:spcPts val="1000"/>
              </a:spcBef>
              <a:spcAft>
                <a:spcPts val="0"/>
              </a:spcAft>
              <a:buClr>
                <a:srgbClr val="1186C3"/>
              </a:buClr>
              <a:buSzPts val="2900"/>
              <a:buFont typeface="Arial"/>
              <a:buNone/>
            </a:pPr>
            <a:r>
              <a:rPr lang="es-ES" sz="2000" b="0" i="0" u="none" strike="noStrike" cap="none" dirty="0">
                <a:solidFill>
                  <a:schemeClr val="dk1"/>
                </a:solidFill>
                <a:latin typeface="Corbel"/>
                <a:ea typeface="Corbel"/>
                <a:cs typeface="Corbel"/>
                <a:sym typeface="Corbel"/>
              </a:rPr>
              <a:t>Por ejemplo, las movilidades de este año han sido becadas con la siguiente cantidad:</a:t>
            </a:r>
            <a:endParaRPr dirty="0"/>
          </a:p>
          <a:p>
            <a:pPr marL="285750" marR="0" lvl="0" indent="-285750" algn="just" rtl="0">
              <a:spcBef>
                <a:spcPts val="1000"/>
              </a:spcBef>
              <a:spcAft>
                <a:spcPts val="0"/>
              </a:spcAft>
              <a:buClr>
                <a:srgbClr val="1186C3"/>
              </a:buClr>
              <a:buSzPts val="2900"/>
              <a:buFont typeface="Arial"/>
              <a:buChar char="•"/>
            </a:pPr>
            <a:r>
              <a:rPr lang="es-ES" sz="2000" b="0" i="0" u="none" strike="noStrike" cap="none" dirty="0">
                <a:solidFill>
                  <a:schemeClr val="dk1"/>
                </a:solidFill>
                <a:latin typeface="Corbel"/>
                <a:ea typeface="Corbel"/>
                <a:cs typeface="Corbel"/>
                <a:sym typeface="Corbel"/>
              </a:rPr>
              <a:t>Irlanda: 3.864 euros por una movilidad de 12 semanas.</a:t>
            </a:r>
            <a:endParaRPr dirty="0"/>
          </a:p>
          <a:p>
            <a:pPr marL="285750" marR="0" lvl="0" indent="-285750" algn="just" rtl="0">
              <a:spcBef>
                <a:spcPts val="1000"/>
              </a:spcBef>
              <a:spcAft>
                <a:spcPts val="0"/>
              </a:spcAft>
              <a:buClr>
                <a:srgbClr val="1186C3"/>
              </a:buClr>
              <a:buSzPts val="2900"/>
              <a:buFont typeface="Arial"/>
              <a:buChar char="•"/>
            </a:pPr>
            <a:r>
              <a:rPr lang="es-ES" sz="2000" b="0" i="0" u="none" strike="noStrike" cap="none" dirty="0">
                <a:solidFill>
                  <a:schemeClr val="dk1"/>
                </a:solidFill>
                <a:latin typeface="Corbel"/>
                <a:ea typeface="Corbel"/>
                <a:cs typeface="Corbel"/>
                <a:sym typeface="Corbel"/>
              </a:rPr>
              <a:t>Italia: 3.578 euros por una movilidad de 12 semanas</a:t>
            </a:r>
            <a:r>
              <a:rPr lang="es-ES" sz="2000" b="0" i="0" u="none" strike="noStrike" cap="none" dirty="0" smtClean="0">
                <a:solidFill>
                  <a:schemeClr val="dk1"/>
                </a:solidFill>
                <a:latin typeface="Corbel"/>
                <a:ea typeface="Corbel"/>
                <a:cs typeface="Corbel"/>
                <a:sym typeface="Corbel"/>
              </a:rPr>
              <a:t>.</a:t>
            </a:r>
          </a:p>
          <a:p>
            <a:pPr marL="0" marR="0" lvl="0" indent="0" algn="just" rtl="0">
              <a:spcBef>
                <a:spcPts val="1000"/>
              </a:spcBef>
              <a:spcAft>
                <a:spcPts val="0"/>
              </a:spcAft>
              <a:buClr>
                <a:srgbClr val="1186C3"/>
              </a:buClr>
              <a:buSzPts val="2900"/>
              <a:buNone/>
            </a:pPr>
            <a:r>
              <a:rPr lang="es-ES" sz="2000" u="sng" dirty="0" smtClean="0"/>
              <a:t>Nota: estas cantidades son ORIENTATIVAS Y CADA AÑO CAMBIAN SEGÚN CONVOCATORIA.</a:t>
            </a:r>
            <a:endParaRPr sz="2000" b="0" i="0" u="sng" strike="noStrike" cap="none" dirty="0">
              <a:solidFill>
                <a:schemeClr val="dk1"/>
              </a:solidFill>
              <a:sym typeface="Corbel"/>
            </a:endParaRPr>
          </a:p>
        </p:txBody>
      </p:sp>
      <p:pic>
        <p:nvPicPr>
          <p:cNvPr id="199" name="Google Shape;199;p25"/>
          <p:cNvPicPr preferRelativeResize="0"/>
          <p:nvPr/>
        </p:nvPicPr>
        <p:blipFill rotWithShape="1">
          <a:blip r:embed="rId3">
            <a:alphaModFix/>
          </a:blip>
          <a:srcRect/>
          <a:stretch/>
        </p:blipFill>
        <p:spPr>
          <a:xfrm>
            <a:off x="10645936" y="220114"/>
            <a:ext cx="451206" cy="451206"/>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887" y="141443"/>
            <a:ext cx="4186109" cy="10168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7"/>
          <p:cNvSpPr txBox="1">
            <a:spLocks noGrp="1"/>
          </p:cNvSpPr>
          <p:nvPr>
            <p:ph type="title"/>
          </p:nvPr>
        </p:nvSpPr>
        <p:spPr>
          <a:xfrm>
            <a:off x="1401183" y="1108959"/>
            <a:ext cx="10018713" cy="1752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000"/>
              <a:buFont typeface="Corbel"/>
              <a:buNone/>
            </a:pPr>
            <a:r>
              <a:rPr lang="es-ES" sz="4000" b="0" i="0" u="none" strike="noStrike" cap="none">
                <a:solidFill>
                  <a:schemeClr val="dk1"/>
                </a:solidFill>
                <a:latin typeface="Corbel"/>
                <a:ea typeface="Corbel"/>
                <a:cs typeface="Corbel"/>
                <a:sym typeface="Corbel"/>
              </a:rPr>
              <a:t/>
            </a:r>
            <a:br>
              <a:rPr lang="es-ES" sz="4000" b="0" i="0" u="none" strike="noStrike" cap="none">
                <a:solidFill>
                  <a:schemeClr val="dk1"/>
                </a:solidFill>
                <a:latin typeface="Corbel"/>
                <a:ea typeface="Corbel"/>
                <a:cs typeface="Corbel"/>
                <a:sym typeface="Corbel"/>
              </a:rPr>
            </a:br>
            <a:r>
              <a:rPr lang="es-ES" sz="4000" b="0" i="0" u="none" strike="noStrike" cap="none">
                <a:solidFill>
                  <a:schemeClr val="dk1"/>
                </a:solidFill>
                <a:latin typeface="Corbel"/>
                <a:ea typeface="Corbel"/>
                <a:cs typeface="Corbel"/>
                <a:sym typeface="Corbel"/>
              </a:rPr>
              <a:t>¿Hay otras becas para financiarse?</a:t>
            </a:r>
            <a:endParaRPr sz="4000" b="0" i="0" u="none" strike="noStrike" cap="none">
              <a:solidFill>
                <a:schemeClr val="dk1"/>
              </a:solidFill>
              <a:latin typeface="Corbel"/>
              <a:ea typeface="Corbel"/>
              <a:cs typeface="Corbel"/>
              <a:sym typeface="Corbel"/>
            </a:endParaRPr>
          </a:p>
        </p:txBody>
      </p:sp>
      <p:sp>
        <p:nvSpPr>
          <p:cNvPr id="211" name="Google Shape;211;p27"/>
          <p:cNvSpPr txBox="1">
            <a:spLocks noGrp="1"/>
          </p:cNvSpPr>
          <p:nvPr>
            <p:ph type="body" idx="1"/>
          </p:nvPr>
        </p:nvSpPr>
        <p:spPr>
          <a:xfrm>
            <a:off x="1484310" y="3082636"/>
            <a:ext cx="10018713" cy="3124201"/>
          </a:xfrm>
          <a:prstGeom prst="rect">
            <a:avLst/>
          </a:prstGeom>
          <a:noFill/>
          <a:ln>
            <a:noFill/>
          </a:ln>
        </p:spPr>
        <p:txBody>
          <a:bodyPr spcFirstLastPara="1" wrap="square" lIns="91425" tIns="45700" rIns="91425" bIns="45700" anchor="ctr" anchorCtr="0">
            <a:noAutofit/>
          </a:bodyPr>
          <a:lstStyle/>
          <a:p>
            <a:pPr marL="285750" marR="0" lvl="0" indent="-285750" algn="just" rtl="0">
              <a:spcBef>
                <a:spcPts val="0"/>
              </a:spcBef>
              <a:spcAft>
                <a:spcPts val="0"/>
              </a:spcAft>
              <a:buClr>
                <a:srgbClr val="1186C3"/>
              </a:buClr>
              <a:buSzPts val="3480"/>
              <a:buFont typeface="Arial"/>
              <a:buChar char="•"/>
            </a:pPr>
            <a:r>
              <a:rPr lang="es-ES" sz="2400" b="0" i="0" u="none" strike="noStrike" cap="none">
                <a:solidFill>
                  <a:schemeClr val="dk1"/>
                </a:solidFill>
                <a:latin typeface="Corbel"/>
                <a:ea typeface="Corbel"/>
                <a:cs typeface="Corbel"/>
                <a:sym typeface="Corbel"/>
              </a:rPr>
              <a:t>Determinadas CCAA y Ayuntamientos locales potencian las movilidades de sus alumnos con becas complementarias que son compatibles con la BECA Erasmus+. Por ejemplo, el </a:t>
            </a:r>
            <a:r>
              <a:rPr lang="es-ES" sz="2400" b="1" i="0" u="none" strike="noStrike" cap="none">
                <a:solidFill>
                  <a:schemeClr val="dk1"/>
                </a:solidFill>
                <a:latin typeface="Corbel"/>
                <a:ea typeface="Corbel"/>
                <a:cs typeface="Corbel"/>
                <a:sym typeface="Corbel"/>
              </a:rPr>
              <a:t>Ayuntamiento de Lorca </a:t>
            </a:r>
            <a:r>
              <a:rPr lang="es-ES" sz="2400" b="0" i="0" u="none" strike="noStrike" cap="none">
                <a:solidFill>
                  <a:schemeClr val="dk1"/>
                </a:solidFill>
                <a:latin typeface="Corbel"/>
                <a:ea typeface="Corbel"/>
                <a:cs typeface="Corbel"/>
                <a:sym typeface="Corbel"/>
              </a:rPr>
              <a:t>concede anualmente una ayuda complementaria de 300 euros para alumnos de Grado Superior que vayan a realizar una estancia formativa Erasmus (formación o de prácticas) en el extranjero. Otros ejemplos (programa Iberia Erasmus, conciertos Erasmus con bancos, etc.).</a:t>
            </a:r>
            <a:endParaRPr sz="2400" b="0" i="0" u="none" strike="noStrike" cap="none">
              <a:solidFill>
                <a:schemeClr val="dk1"/>
              </a:solidFill>
              <a:latin typeface="Corbel"/>
              <a:ea typeface="Corbel"/>
              <a:cs typeface="Corbel"/>
              <a:sym typeface="Corbel"/>
            </a:endParaRPr>
          </a:p>
        </p:txBody>
      </p:sp>
      <p:pic>
        <p:nvPicPr>
          <p:cNvPr id="212" name="Google Shape;212;p27"/>
          <p:cNvPicPr preferRelativeResize="0"/>
          <p:nvPr/>
        </p:nvPicPr>
        <p:blipFill rotWithShape="1">
          <a:blip r:embed="rId3">
            <a:alphaModFix/>
          </a:blip>
          <a:srcRect/>
          <a:stretch/>
        </p:blipFill>
        <p:spPr>
          <a:xfrm>
            <a:off x="1556873" y="323188"/>
            <a:ext cx="2201236" cy="627924"/>
          </a:xfrm>
          <a:prstGeom prst="rect">
            <a:avLst/>
          </a:prstGeom>
          <a:noFill/>
          <a:ln>
            <a:noFill/>
          </a:ln>
        </p:spPr>
      </p:pic>
      <p:pic>
        <p:nvPicPr>
          <p:cNvPr id="214" name="Google Shape;214;p27"/>
          <p:cNvPicPr preferRelativeResize="0"/>
          <p:nvPr/>
        </p:nvPicPr>
        <p:blipFill rotWithShape="1">
          <a:blip r:embed="rId4">
            <a:alphaModFix/>
          </a:blip>
          <a:srcRect/>
          <a:stretch/>
        </p:blipFill>
        <p:spPr>
          <a:xfrm>
            <a:off x="10603756" y="384394"/>
            <a:ext cx="899267" cy="899267"/>
          </a:xfrm>
          <a:prstGeom prst="rect">
            <a:avLst/>
          </a:prstGeom>
          <a:noFill/>
          <a:ln>
            <a:noFill/>
          </a:ln>
          <a:effectLst>
            <a:outerShdw blurRad="50800" dist="50800" dir="5400000" sx="90000" sy="90000" algn="ctr" rotWithShape="0">
              <a:srgbClr val="000000"/>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8"/>
          <p:cNvSpPr txBox="1">
            <a:spLocks noGrp="1"/>
          </p:cNvSpPr>
          <p:nvPr>
            <p:ph type="body" idx="1"/>
          </p:nvPr>
        </p:nvSpPr>
        <p:spPr>
          <a:xfrm>
            <a:off x="1589077" y="1696563"/>
            <a:ext cx="10018713" cy="3851031"/>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1186C3"/>
              </a:buClr>
              <a:buSzPts val="4640"/>
              <a:buFont typeface="Arial"/>
              <a:buNone/>
            </a:pPr>
            <a:r>
              <a:rPr lang="es-ES" sz="3200" b="0" i="0" u="none" strike="noStrike" cap="none" dirty="0">
                <a:solidFill>
                  <a:schemeClr val="dk1"/>
                </a:solidFill>
                <a:latin typeface="Corbel"/>
                <a:ea typeface="Corbel"/>
                <a:cs typeface="Corbel"/>
                <a:sym typeface="Corbel"/>
              </a:rPr>
              <a:t>¿Cómo se realizan los pagos?</a:t>
            </a:r>
            <a:endParaRPr dirty="0"/>
          </a:p>
          <a:p>
            <a:pPr marL="0" marR="0" lvl="0" indent="0" algn="l" rtl="0">
              <a:spcBef>
                <a:spcPts val="1240"/>
              </a:spcBef>
              <a:spcAft>
                <a:spcPts val="0"/>
              </a:spcAft>
              <a:buClr>
                <a:srgbClr val="1186C3"/>
              </a:buClr>
              <a:buSzPts val="4640"/>
              <a:buFont typeface="Arial"/>
              <a:buNone/>
            </a:pPr>
            <a:endParaRPr sz="3200" b="0" i="0" u="none" strike="noStrike" cap="none" dirty="0">
              <a:solidFill>
                <a:schemeClr val="dk1"/>
              </a:solidFill>
              <a:latin typeface="Corbel"/>
              <a:ea typeface="Corbel"/>
              <a:cs typeface="Corbel"/>
              <a:sym typeface="Corbel"/>
            </a:endParaRPr>
          </a:p>
          <a:p>
            <a:pPr marL="285750" marR="0" lvl="0" indent="-285750" algn="just" rtl="0">
              <a:spcBef>
                <a:spcPts val="1160"/>
              </a:spcBef>
              <a:spcAft>
                <a:spcPts val="0"/>
              </a:spcAft>
              <a:buClr>
                <a:srgbClr val="1186C3"/>
              </a:buClr>
              <a:buSzPts val="4060"/>
              <a:buFont typeface="Arial"/>
              <a:buChar char="•"/>
            </a:pPr>
            <a:r>
              <a:rPr lang="es-ES" sz="2800" b="0" i="0" u="none" strike="noStrike" cap="none" dirty="0">
                <a:solidFill>
                  <a:schemeClr val="dk1"/>
                </a:solidFill>
                <a:latin typeface="Corbel"/>
                <a:ea typeface="Corbel"/>
                <a:cs typeface="Corbel"/>
                <a:sym typeface="Corbel"/>
              </a:rPr>
              <a:t>Aunque la beca Erasmus + se calcula sobre una base mensual, se hace efectiva en </a:t>
            </a:r>
            <a:r>
              <a:rPr lang="es-ES" sz="2800" b="1" i="0" u="none" strike="noStrike" cap="none" dirty="0">
                <a:solidFill>
                  <a:schemeClr val="dk1"/>
                </a:solidFill>
                <a:latin typeface="Corbel"/>
                <a:ea typeface="Corbel"/>
                <a:cs typeface="Corbel"/>
                <a:sym typeface="Corbel"/>
              </a:rPr>
              <a:t>dos entregas diferenciadas</a:t>
            </a:r>
            <a:r>
              <a:rPr lang="es-ES" sz="2800" b="0" i="0" u="none" strike="noStrike" cap="none" dirty="0">
                <a:solidFill>
                  <a:schemeClr val="dk1"/>
                </a:solidFill>
                <a:latin typeface="Corbel"/>
                <a:ea typeface="Corbel"/>
                <a:cs typeface="Corbel"/>
                <a:sym typeface="Corbel"/>
              </a:rPr>
              <a:t>. La primera se pagará antes de la estancia y comprenderá el 70-80% de la cantidad total. El 30-20% restante se pagará tras la estancia</a:t>
            </a:r>
            <a:r>
              <a:rPr lang="es-ES" sz="2400" b="0" i="0" u="none" strike="noStrike" cap="none" dirty="0">
                <a:solidFill>
                  <a:schemeClr val="dk1"/>
                </a:solidFill>
                <a:latin typeface="Corbel"/>
                <a:ea typeface="Corbel"/>
                <a:cs typeface="Corbel"/>
                <a:sym typeface="Corbel"/>
              </a:rPr>
              <a:t>, una vez entregado el informe final.</a:t>
            </a:r>
            <a:endParaRPr sz="2400" b="0" i="0" u="none" strike="noStrike" cap="none" dirty="0">
              <a:solidFill>
                <a:schemeClr val="dk1"/>
              </a:solidFill>
              <a:latin typeface="Corbel"/>
              <a:ea typeface="Corbel"/>
              <a:cs typeface="Corbel"/>
              <a:sym typeface="Corbel"/>
            </a:endParaRPr>
          </a:p>
        </p:txBody>
      </p:sp>
      <p:pic>
        <p:nvPicPr>
          <p:cNvPr id="222" name="Google Shape;222;p28"/>
          <p:cNvPicPr preferRelativeResize="0"/>
          <p:nvPr/>
        </p:nvPicPr>
        <p:blipFill rotWithShape="1">
          <a:blip r:embed="rId3">
            <a:alphaModFix/>
          </a:blip>
          <a:srcRect/>
          <a:stretch/>
        </p:blipFill>
        <p:spPr>
          <a:xfrm>
            <a:off x="10671463" y="422786"/>
            <a:ext cx="936327" cy="796413"/>
          </a:xfrm>
          <a:prstGeom prst="rect">
            <a:avLst/>
          </a:prstGeom>
          <a:noFill/>
          <a:ln>
            <a:noFill/>
          </a:ln>
          <a:effectLst>
            <a:outerShdw blurRad="50800" dist="50800" dir="5400000" sx="90000" sy="90000" algn="ctr" rotWithShape="0">
              <a:srgbClr val="000000"/>
            </a:outerShdw>
          </a:effectLst>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0309" y="182136"/>
            <a:ext cx="5434805" cy="1320208"/>
          </a:xfrm>
          <a:prstGeom prst="rect">
            <a:avLst/>
          </a:prstGeom>
        </p:spPr>
      </p:pic>
    </p:spTree>
  </p:cSld>
  <p:clrMapOvr>
    <a:masterClrMapping/>
  </p:clrMapOvr>
</p:sld>
</file>

<file path=ppt/theme/theme1.xml><?xml version="1.0" encoding="utf-8"?>
<a:theme xmlns:a="http://schemas.openxmlformats.org/drawingml/2006/main"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1291</Words>
  <Application>Microsoft Office PowerPoint</Application>
  <PresentationFormat>Panorámica</PresentationFormat>
  <Paragraphs>79</Paragraphs>
  <Slides>17</Slides>
  <Notes>17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Corbel</vt:lpstr>
      <vt:lpstr>Arial</vt:lpstr>
      <vt:lpstr>Parallax</vt:lpstr>
      <vt:lpstr>Erasmus+ IES Juan Carlos I </vt:lpstr>
      <vt:lpstr>¿Qué es Erasmus+?</vt:lpstr>
      <vt:lpstr>El programa Acción Clave 1 engloba (entre otras):  - Proyecto de movilidad para estudiantes de Formación Profesional (C.F. Grado Medio). </vt:lpstr>
      <vt:lpstr>Países  admisibles y organizaciones de acogida</vt:lpstr>
      <vt:lpstr>Información alumnos Grado Medio</vt:lpstr>
      <vt:lpstr> Duración de la actividad</vt:lpstr>
      <vt:lpstr>Financiación</vt:lpstr>
      <vt:lpstr> ¿Hay otras becas para financiarse?</vt:lpstr>
      <vt:lpstr>Presentación de PowerPoint</vt:lpstr>
      <vt:lpstr>PREGUNTAS FRECUENTES</vt:lpstr>
      <vt:lpstr>Presentación de PowerPoint</vt:lpstr>
      <vt:lpstr>Presentación de PowerPoint</vt:lpstr>
      <vt:lpstr>3. ¿Debo pasar un proceso de selección por parte de la empresa de acogida?</vt:lpstr>
      <vt:lpstr>4. ¿Tengo para presentar mi candidatura?</vt:lpstr>
      <vt:lpstr> Ventajas de la participación en Erasmus+</vt:lpstr>
      <vt:lpstr>CALENDARIO DE INSCRIPCIÓN</vt:lpstr>
      <vt:lpstr>“Poniendo rumbo a nuestro destino”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IES Juan Carlos I</dc:title>
  <dc:creator>Profesor</dc:creator>
  <cp:lastModifiedBy>Ana Maria Galvez</cp:lastModifiedBy>
  <cp:revision>8</cp:revision>
  <dcterms:modified xsi:type="dcterms:W3CDTF">2019-10-28T08:38:49Z</dcterms:modified>
</cp:coreProperties>
</file>